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9262-75D1-4F32-8D82-EA1C6EA5AC1E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3AE01-93C7-4089-B25E-BFEEE23AE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7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822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838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9367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3407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646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5460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899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6237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77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9575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782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6287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3337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4129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1764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6347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3937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0907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022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1922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23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957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526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7143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C9574-A819-4FE4-99A7-1E27AD09A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27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398" y="20548"/>
            <a:ext cx="4664703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71315" y="20548"/>
            <a:ext cx="7499224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7898" y="2818500"/>
            <a:ext cx="10225325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216159" y="2819400"/>
            <a:ext cx="1948444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7397" y="5089818"/>
            <a:ext cx="1213104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1673640" y="2469776"/>
            <a:ext cx="4064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775200" y="1295400"/>
            <a:ext cx="68072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92" y="4114800"/>
            <a:ext cx="97536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6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93684" y="4800600"/>
            <a:ext cx="6498336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08736" y="4800600"/>
            <a:ext cx="6412325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782696" y="838200"/>
            <a:ext cx="6498336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02484" y="838201"/>
            <a:ext cx="37592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630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390400" y="4800600"/>
            <a:ext cx="73344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562600"/>
            <a:ext cx="73152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30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67056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680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55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1992354"/>
            <a:ext cx="78232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5105401"/>
            <a:ext cx="109728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1016000" y="1946209"/>
            <a:ext cx="27432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             </a:t>
            </a:r>
            <a:endParaRPr lang="en-US" sz="18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582400" y="5265376"/>
            <a:ext cx="6096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FF6600"/>
                </a:solidFill>
              </a:rPr>
              <a:t>           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343104" y="1992354"/>
            <a:ext cx="2111296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     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06273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4707" y="5867400"/>
            <a:ext cx="12192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573" y="76200"/>
            <a:ext cx="11204027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0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12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99" y="1"/>
            <a:ext cx="9424020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2"/>
            <a:ext cx="53848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0"/>
            <a:ext cx="53848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46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3260651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200" y="2077200"/>
            <a:ext cx="93472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7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87200" y="3081000"/>
            <a:ext cx="115824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78603" y="2424752"/>
            <a:ext cx="11592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266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100584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53156" y="3200400"/>
            <a:ext cx="93472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197600" y="664780"/>
            <a:ext cx="5588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0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609600"/>
            <a:ext cx="4011084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1533" y="609600"/>
            <a:ext cx="6815667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1435102"/>
            <a:ext cx="4011084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06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4707" y="5867400"/>
            <a:ext cx="12192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6/25/2017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1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Talk 4: </a:t>
            </a:r>
          </a:p>
          <a:p>
            <a:pPr marL="0" indent="0" algn="ctr">
              <a:buNone/>
            </a:pPr>
            <a:r>
              <a:rPr lang="en-SG" sz="4800" b="1" dirty="0"/>
              <a:t>The Glory of Love</a:t>
            </a:r>
          </a:p>
        </p:txBody>
      </p:sp>
    </p:spTree>
    <p:extLst>
      <p:ext uri="{BB962C8B-B14F-4D97-AF65-F5344CB8AC3E}">
        <p14:creationId xmlns:p14="http://schemas.microsoft.com/office/powerpoint/2010/main" val="198645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It’s not what we do</a:t>
            </a:r>
          </a:p>
          <a:p>
            <a:pPr marL="0" indent="0" algn="ctr">
              <a:buNone/>
            </a:pPr>
            <a:r>
              <a:rPr lang="en-SG" sz="4800" b="1" dirty="0"/>
              <a:t>b</a:t>
            </a:r>
            <a:r>
              <a:rPr lang="en-SG" sz="4800" b="1" dirty="0"/>
              <a:t>ut how we do that matters</a:t>
            </a:r>
          </a:p>
        </p:txBody>
      </p:sp>
    </p:spTree>
    <p:extLst>
      <p:ext uri="{BB962C8B-B14F-4D97-AF65-F5344CB8AC3E}">
        <p14:creationId xmlns:p14="http://schemas.microsoft.com/office/powerpoint/2010/main" val="118817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Much of love is </a:t>
            </a:r>
          </a:p>
          <a:p>
            <a:pPr marL="0" indent="0" algn="ctr">
              <a:buNone/>
            </a:pPr>
            <a:r>
              <a:rPr lang="en-SG" sz="4800" b="1" dirty="0"/>
              <a:t>routine, </a:t>
            </a:r>
          </a:p>
          <a:p>
            <a:pPr marL="0" indent="0" algn="ctr">
              <a:buNone/>
            </a:pPr>
            <a:r>
              <a:rPr lang="en-SG" sz="4800" b="1" dirty="0"/>
              <a:t>o</a:t>
            </a:r>
            <a:r>
              <a:rPr lang="en-SG" sz="4800" b="1" dirty="0"/>
              <a:t>rdinary,</a:t>
            </a:r>
          </a:p>
          <a:p>
            <a:pPr marL="0" indent="0" algn="ctr">
              <a:buNone/>
            </a:pPr>
            <a:r>
              <a:rPr lang="en-SG" sz="4800" b="1" dirty="0"/>
              <a:t>unspectacular</a:t>
            </a:r>
          </a:p>
        </p:txBody>
      </p:sp>
    </p:spTree>
    <p:extLst>
      <p:ext uri="{BB962C8B-B14F-4D97-AF65-F5344CB8AC3E}">
        <p14:creationId xmlns:p14="http://schemas.microsoft.com/office/powerpoint/2010/main" val="138722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The World’s Spirituality: </a:t>
            </a:r>
          </a:p>
          <a:p>
            <a:pPr marL="0" indent="0" algn="ctr">
              <a:buNone/>
            </a:pPr>
            <a:r>
              <a:rPr lang="en-SG" sz="4800" dirty="0"/>
              <a:t>Great deeds that matter</a:t>
            </a:r>
          </a:p>
        </p:txBody>
      </p:sp>
    </p:spTree>
    <p:extLst>
      <p:ext uri="{BB962C8B-B14F-4D97-AF65-F5344CB8AC3E}">
        <p14:creationId xmlns:p14="http://schemas.microsoft.com/office/powerpoint/2010/main" val="132861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u="sng" dirty="0"/>
              <a:t>Christian Spirituality</a:t>
            </a:r>
          </a:p>
          <a:p>
            <a:pPr marL="0" indent="0" algn="ctr">
              <a:buNone/>
            </a:pPr>
            <a:r>
              <a:rPr lang="en-SG" sz="4800" b="1" dirty="0"/>
              <a:t>Small deeds done with </a:t>
            </a:r>
          </a:p>
          <a:p>
            <a:pPr marL="0" indent="0" algn="ctr">
              <a:buNone/>
            </a:pPr>
            <a:r>
              <a:rPr lang="en-SG" sz="4800" b="1"/>
              <a:t>great love!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176486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No such thing as </a:t>
            </a:r>
          </a:p>
          <a:p>
            <a:pPr marL="0" indent="0" algn="ctr">
              <a:buNone/>
            </a:pPr>
            <a:r>
              <a:rPr lang="en-SG" sz="4800" b="1" dirty="0"/>
              <a:t>the loveless Christian!</a:t>
            </a:r>
          </a:p>
        </p:txBody>
      </p:sp>
    </p:spTree>
    <p:extLst>
      <p:ext uri="{BB962C8B-B14F-4D97-AF65-F5344CB8AC3E}">
        <p14:creationId xmlns:p14="http://schemas.microsoft.com/office/powerpoint/2010/main" val="321494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u="sng" dirty="0"/>
              <a:t>Never get used to: </a:t>
            </a:r>
          </a:p>
          <a:p>
            <a:pPr marL="0" indent="0" algn="ctr">
              <a:buNone/>
            </a:pPr>
            <a:r>
              <a:rPr lang="en-SG" sz="4800" b="1" dirty="0"/>
              <a:t>Loveless thoughts</a:t>
            </a:r>
          </a:p>
          <a:p>
            <a:pPr marL="0" indent="0" algn="ctr">
              <a:buNone/>
            </a:pPr>
            <a:r>
              <a:rPr lang="en-SG" sz="4800" b="1" dirty="0"/>
              <a:t>Loveless words</a:t>
            </a:r>
          </a:p>
          <a:p>
            <a:pPr marL="0" indent="0" algn="ctr">
              <a:buNone/>
            </a:pPr>
            <a:r>
              <a:rPr lang="en-SG" sz="4800" b="1" dirty="0"/>
              <a:t>Loveless acts</a:t>
            </a:r>
          </a:p>
          <a:p>
            <a:pPr marL="0" indent="0" algn="ctr">
              <a:buNone/>
            </a:pP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95089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Love is Patient:</a:t>
            </a:r>
          </a:p>
          <a:p>
            <a:pPr marL="0" indent="0" algn="ctr">
              <a:buNone/>
            </a:pPr>
            <a:r>
              <a:rPr lang="en-SG" sz="4800" dirty="0"/>
              <a:t>Long-suffering of God towards ungrateful people</a:t>
            </a:r>
          </a:p>
        </p:txBody>
      </p:sp>
    </p:spTree>
    <p:extLst>
      <p:ext uri="{BB962C8B-B14F-4D97-AF65-F5344CB8AC3E}">
        <p14:creationId xmlns:p14="http://schemas.microsoft.com/office/powerpoint/2010/main" val="37621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Love is Kind:</a:t>
            </a:r>
          </a:p>
          <a:p>
            <a:pPr marL="0" indent="0" algn="ctr">
              <a:buNone/>
            </a:pPr>
            <a:r>
              <a:rPr lang="en-SG" sz="4800" dirty="0"/>
              <a:t>Willingness &amp; quickness to pay back wrong with right</a:t>
            </a:r>
          </a:p>
        </p:txBody>
      </p:sp>
    </p:spTree>
    <p:extLst>
      <p:ext uri="{BB962C8B-B14F-4D97-AF65-F5344CB8AC3E}">
        <p14:creationId xmlns:p14="http://schemas.microsoft.com/office/powerpoint/2010/main" val="103946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Does not mean it doesn’t hurt. </a:t>
            </a:r>
          </a:p>
          <a:p>
            <a:pPr marL="0" indent="0" algn="ctr">
              <a:buNone/>
            </a:pPr>
            <a:r>
              <a:rPr lang="en-SG" sz="4800" b="1" dirty="0"/>
              <a:t>It means it doesn’t matter. </a:t>
            </a:r>
          </a:p>
        </p:txBody>
      </p:sp>
    </p:spTree>
    <p:extLst>
      <p:ext uri="{BB962C8B-B14F-4D97-AF65-F5344CB8AC3E}">
        <p14:creationId xmlns:p14="http://schemas.microsoft.com/office/powerpoint/2010/main" val="187492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u="sng" dirty="0" err="1"/>
              <a:t>Unlove</a:t>
            </a:r>
            <a:endParaRPr lang="en-SG" sz="4800" b="1" u="sng" dirty="0"/>
          </a:p>
          <a:p>
            <a:pPr marL="0" indent="0" algn="ctr">
              <a:buNone/>
            </a:pPr>
            <a:r>
              <a:rPr lang="en-SG" sz="4800" dirty="0"/>
              <a:t>Full of Self</a:t>
            </a:r>
          </a:p>
          <a:p>
            <a:pPr marL="0" indent="0" algn="ctr">
              <a:buNone/>
            </a:pPr>
            <a:r>
              <a:rPr lang="en-SG" sz="4800" dirty="0"/>
              <a:t>Empty of Others</a:t>
            </a:r>
          </a:p>
        </p:txBody>
      </p:sp>
    </p:spTree>
    <p:extLst>
      <p:ext uri="{BB962C8B-B14F-4D97-AF65-F5344CB8AC3E}">
        <p14:creationId xmlns:p14="http://schemas.microsoft.com/office/powerpoint/2010/main" val="171888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The Church’s Missing Virtue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187616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u="sng" dirty="0"/>
              <a:t>Perseveres:</a:t>
            </a:r>
          </a:p>
          <a:p>
            <a:pPr marL="0" indent="0" algn="ctr">
              <a:buNone/>
            </a:pPr>
            <a:r>
              <a:rPr lang="en-SG" sz="4800" dirty="0"/>
              <a:t>Waiting courageously</a:t>
            </a:r>
          </a:p>
        </p:txBody>
      </p:sp>
    </p:spTree>
    <p:extLst>
      <p:ext uri="{BB962C8B-B14F-4D97-AF65-F5344CB8AC3E}">
        <p14:creationId xmlns:p14="http://schemas.microsoft.com/office/powerpoint/2010/main" val="257775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dirty="0"/>
              <a:t>What makes church </a:t>
            </a:r>
          </a:p>
          <a:p>
            <a:pPr marL="0" indent="0" algn="ctr">
              <a:buNone/>
            </a:pPr>
            <a:r>
              <a:rPr lang="en-SG" sz="4800" dirty="0"/>
              <a:t>like heaven?</a:t>
            </a:r>
          </a:p>
          <a:p>
            <a:pPr marL="0" indent="0" algn="ctr">
              <a:buNone/>
            </a:pPr>
            <a:r>
              <a:rPr lang="en-SG" sz="4800" b="1" dirty="0"/>
              <a:t>Not its gifts, teaching</a:t>
            </a:r>
            <a:r>
              <a:rPr lang="en-SG" sz="4800" b="1" dirty="0"/>
              <a:t> </a:t>
            </a:r>
            <a:r>
              <a:rPr lang="en-SG" sz="4800" b="1" dirty="0"/>
              <a:t>or personalities</a:t>
            </a:r>
            <a:r>
              <a:rPr lang="en-SG" sz="4800" b="1" dirty="0"/>
              <a:t> </a:t>
            </a: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BUT love!</a:t>
            </a:r>
          </a:p>
        </p:txBody>
      </p:sp>
    </p:spTree>
    <p:extLst>
      <p:ext uri="{BB962C8B-B14F-4D97-AF65-F5344CB8AC3E}">
        <p14:creationId xmlns:p14="http://schemas.microsoft.com/office/powerpoint/2010/main" val="156615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Love is the </a:t>
            </a:r>
          </a:p>
          <a:p>
            <a:pPr marL="0" indent="0" algn="ctr">
              <a:buNone/>
            </a:pPr>
            <a:r>
              <a:rPr lang="en-SG" sz="4800" b="1" dirty="0"/>
              <a:t>currency of heaven</a:t>
            </a:r>
          </a:p>
        </p:txBody>
      </p:sp>
    </p:spTree>
    <p:extLst>
      <p:ext uri="{BB962C8B-B14F-4D97-AF65-F5344CB8AC3E}">
        <p14:creationId xmlns:p14="http://schemas.microsoft.com/office/powerpoint/2010/main" val="268755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dirty="0"/>
              <a:t>The world’s love</a:t>
            </a:r>
          </a:p>
          <a:p>
            <a:pPr marL="0" indent="0" algn="ctr">
              <a:buNone/>
            </a:pPr>
            <a:r>
              <a:rPr lang="en-SG" sz="4800" dirty="0"/>
              <a:t>When are you most willing </a:t>
            </a:r>
          </a:p>
          <a:p>
            <a:pPr marL="0" indent="0" algn="ctr">
              <a:buNone/>
            </a:pPr>
            <a:r>
              <a:rPr lang="en-SG" sz="4800" dirty="0"/>
              <a:t>to give love?</a:t>
            </a:r>
          </a:p>
          <a:p>
            <a:pPr marL="0" indent="0" algn="ctr">
              <a:buNone/>
            </a:pPr>
            <a:r>
              <a:rPr lang="en-SG" sz="4800" dirty="0"/>
              <a:t>When people are deserving</a:t>
            </a:r>
          </a:p>
        </p:txBody>
      </p:sp>
    </p:spTree>
    <p:extLst>
      <p:ext uri="{BB962C8B-B14F-4D97-AF65-F5344CB8AC3E}">
        <p14:creationId xmlns:p14="http://schemas.microsoft.com/office/powerpoint/2010/main" val="28018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4800" b="1" dirty="0"/>
              <a:t>God’s Love</a:t>
            </a:r>
          </a:p>
          <a:p>
            <a:pPr marL="0" indent="0" algn="ctr">
              <a:buNone/>
            </a:pPr>
            <a:r>
              <a:rPr lang="en-SG" sz="4800" dirty="0"/>
              <a:t>When is God most willing </a:t>
            </a:r>
          </a:p>
          <a:p>
            <a:pPr marL="0" indent="0" algn="ctr">
              <a:buNone/>
            </a:pPr>
            <a:r>
              <a:rPr lang="en-SG" sz="4800" dirty="0"/>
              <a:t>to give love?</a:t>
            </a:r>
          </a:p>
          <a:p>
            <a:pPr marL="0" indent="0" algn="ctr">
              <a:buNone/>
            </a:pPr>
            <a:r>
              <a:rPr lang="en-SG" sz="4800" dirty="0"/>
              <a:t>When people are </a:t>
            </a:r>
            <a:r>
              <a:rPr lang="en-SG" sz="4800" dirty="0" err="1"/>
              <a:t>UNdeserving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179986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Love in Action: </a:t>
            </a:r>
          </a:p>
          <a:p>
            <a:pPr marL="0" indent="0" algn="ctr">
              <a:buNone/>
            </a:pPr>
            <a:r>
              <a:rPr lang="en-SG" sz="4800" dirty="0"/>
              <a:t>Pray a loving prayer</a:t>
            </a:r>
          </a:p>
          <a:p>
            <a:pPr marL="0" indent="0" algn="ctr">
              <a:buNone/>
            </a:pPr>
            <a:r>
              <a:rPr lang="en-SG" sz="4800" dirty="0"/>
              <a:t>Say a loving word</a:t>
            </a:r>
          </a:p>
          <a:p>
            <a:pPr marL="0" indent="0" algn="ctr">
              <a:buNone/>
            </a:pPr>
            <a:r>
              <a:rPr lang="en-SG" sz="4800" dirty="0"/>
              <a:t>Do a loving deed</a:t>
            </a:r>
          </a:p>
          <a:p>
            <a:pPr marL="0" indent="0" algn="ctr">
              <a:buNone/>
            </a:pPr>
            <a:r>
              <a:rPr lang="en-SG" sz="4800" dirty="0"/>
              <a:t>= Press Repeat!</a:t>
            </a:r>
          </a:p>
        </p:txBody>
      </p:sp>
    </p:spTree>
    <p:extLst>
      <p:ext uri="{BB962C8B-B14F-4D97-AF65-F5344CB8AC3E}">
        <p14:creationId xmlns:p14="http://schemas.microsoft.com/office/powerpoint/2010/main" val="293986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Corinthian Values: </a:t>
            </a:r>
          </a:p>
          <a:p>
            <a:pPr marL="0" indent="0" algn="ctr">
              <a:buNone/>
            </a:pPr>
            <a:r>
              <a:rPr lang="en-SG" sz="4800" b="1" dirty="0"/>
              <a:t>Self-promotion</a:t>
            </a:r>
          </a:p>
          <a:p>
            <a:pPr marL="0" indent="0" algn="ctr">
              <a:buNone/>
            </a:pPr>
            <a:r>
              <a:rPr lang="en-SG" sz="4800" b="1" dirty="0"/>
              <a:t>Self-importance</a:t>
            </a: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312783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u="sng" dirty="0"/>
              <a:t>Church: </a:t>
            </a:r>
          </a:p>
          <a:p>
            <a:pPr marL="0" indent="0" algn="ctr">
              <a:buNone/>
            </a:pPr>
            <a:r>
              <a:rPr lang="en-SG" sz="4800" dirty="0" err="1"/>
              <a:t>Rebaptised</a:t>
            </a:r>
            <a:r>
              <a:rPr lang="en-SG" sz="4800" dirty="0"/>
              <a:t> paganism of ambition &amp; reputation </a:t>
            </a:r>
          </a:p>
          <a:p>
            <a:pPr marL="0" indent="0" algn="ctr">
              <a:buNone/>
            </a:pPr>
            <a:r>
              <a:rPr lang="en-SG" sz="4800" dirty="0"/>
              <a:t>under the banner of God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330898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u="sng" dirty="0"/>
              <a:t>Spiritual Immaturity</a:t>
            </a:r>
          </a:p>
          <a:p>
            <a:pPr marL="0" indent="0" algn="ctr">
              <a:buNone/>
            </a:pPr>
            <a:r>
              <a:rPr lang="en-SG" sz="4800" dirty="0"/>
              <a:t>Did not allow for permanent effects of gospel to take root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275182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u="sng" dirty="0"/>
              <a:t>Spiritual Maturity</a:t>
            </a:r>
          </a:p>
          <a:p>
            <a:pPr marL="0" indent="0" algn="ctr">
              <a:buNone/>
            </a:pPr>
            <a:r>
              <a:rPr lang="en-SG" sz="4800" dirty="0"/>
              <a:t>Jesus is our true wisdom</a:t>
            </a:r>
          </a:p>
          <a:p>
            <a:pPr marL="0" indent="0" algn="ctr">
              <a:buNone/>
            </a:pPr>
            <a:r>
              <a:rPr lang="en-SG" sz="4800" dirty="0"/>
              <a:t>Jesus is our true power</a:t>
            </a:r>
          </a:p>
          <a:p>
            <a:pPr marL="0" indent="0" algn="ctr">
              <a:buNone/>
            </a:pPr>
            <a:r>
              <a:rPr lang="en-SG" sz="4800" dirty="0"/>
              <a:t>= Jesus is our true glory</a:t>
            </a:r>
          </a:p>
        </p:txBody>
      </p:sp>
    </p:spTree>
    <p:extLst>
      <p:ext uri="{BB962C8B-B14F-4D97-AF65-F5344CB8AC3E}">
        <p14:creationId xmlns:p14="http://schemas.microsoft.com/office/powerpoint/2010/main" val="407316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SG" sz="4800" b="1" dirty="0"/>
              <a:t>Scale of Spirituality</a:t>
            </a:r>
          </a:p>
          <a:p>
            <a:pPr marL="0" indent="0" algn="ctr">
              <a:buNone/>
            </a:pPr>
            <a:r>
              <a:rPr lang="en-SG" sz="5800" b="1" dirty="0"/>
              <a:t>	</a:t>
            </a:r>
            <a:r>
              <a:rPr lang="en-SG" sz="5800" b="1" dirty="0"/>
              <a:t> </a:t>
            </a:r>
            <a:r>
              <a:rPr lang="en-SG" sz="5800" b="1" dirty="0"/>
              <a:t>  </a:t>
            </a:r>
          </a:p>
          <a:p>
            <a:pPr marL="0" indent="0" algn="ctr">
              <a:buNone/>
            </a:pPr>
            <a:r>
              <a:rPr lang="en-SG" sz="5800" b="1" dirty="0"/>
              <a:t>	</a:t>
            </a:r>
            <a:r>
              <a:rPr lang="en-SG" sz="5800" b="1" dirty="0"/>
              <a:t>	</a:t>
            </a:r>
            <a:r>
              <a:rPr lang="en-SG" sz="6500" b="1" dirty="0"/>
              <a:t>Great martyrdom</a:t>
            </a:r>
          </a:p>
          <a:p>
            <a:pPr marL="0" indent="0" algn="ctr">
              <a:buNone/>
            </a:pPr>
            <a:r>
              <a:rPr lang="en-SG" sz="4800" b="1" dirty="0"/>
              <a:t>    </a:t>
            </a:r>
            <a:r>
              <a:rPr lang="en-SG" sz="5400" b="1" dirty="0"/>
              <a:t>Great </a:t>
            </a:r>
            <a:r>
              <a:rPr lang="en-SG" sz="5400" b="1" dirty="0" err="1"/>
              <a:t>philantrophy</a:t>
            </a:r>
            <a:endParaRPr lang="en-SG" sz="5400" b="1" dirty="0"/>
          </a:p>
          <a:p>
            <a:pPr marL="0" indent="0">
              <a:buNone/>
            </a:pPr>
            <a:r>
              <a:rPr lang="en-SG" sz="4800" b="1" dirty="0"/>
              <a:t>	</a:t>
            </a:r>
            <a:r>
              <a:rPr lang="en-SG" sz="4400" b="1" dirty="0"/>
              <a:t>Great faith</a:t>
            </a:r>
          </a:p>
          <a:p>
            <a:pPr marL="0" indent="0">
              <a:buNone/>
            </a:pPr>
            <a:r>
              <a:rPr lang="en-SG" sz="4800" b="1" dirty="0"/>
              <a:t> </a:t>
            </a:r>
            <a:r>
              <a:rPr lang="en-SG" sz="3500" b="1" dirty="0"/>
              <a:t>Great gifts</a:t>
            </a:r>
          </a:p>
          <a:p>
            <a:pPr marL="0" indent="0" algn="ctr">
              <a:buNone/>
            </a:pPr>
            <a:endParaRPr lang="en-SG" sz="4800" b="1" dirty="0"/>
          </a:p>
        </p:txBody>
      </p:sp>
    </p:spTree>
    <p:extLst>
      <p:ext uri="{BB962C8B-B14F-4D97-AF65-F5344CB8AC3E}">
        <p14:creationId xmlns:p14="http://schemas.microsoft.com/office/powerpoint/2010/main" val="361015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Spiritual Gifts</a:t>
            </a:r>
          </a:p>
          <a:p>
            <a:pPr marL="0" indent="0" algn="ctr">
              <a:buNone/>
            </a:pPr>
            <a:r>
              <a:rPr lang="en-SG" sz="4800" dirty="0"/>
              <a:t>Not the existence but </a:t>
            </a:r>
          </a:p>
          <a:p>
            <a:pPr marL="0" indent="0" algn="ctr">
              <a:buNone/>
            </a:pPr>
            <a:r>
              <a:rPr lang="en-SG" sz="4800" dirty="0"/>
              <a:t>t</a:t>
            </a:r>
            <a:r>
              <a:rPr lang="en-SG" sz="4800" dirty="0"/>
              <a:t>he motivation for them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426797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180" y="76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SG" sz="4800" b="1" dirty="0"/>
          </a:p>
          <a:p>
            <a:pPr marL="0" indent="0" algn="ctr">
              <a:buNone/>
            </a:pPr>
            <a:r>
              <a:rPr lang="en-SG" sz="4800" b="1" dirty="0"/>
              <a:t>In Christian </a:t>
            </a:r>
            <a:r>
              <a:rPr lang="en-SG" sz="4800" b="1" dirty="0"/>
              <a:t>s</a:t>
            </a:r>
            <a:r>
              <a:rPr lang="en-SG" sz="4800" b="1" dirty="0"/>
              <a:t>pirituality</a:t>
            </a:r>
          </a:p>
          <a:p>
            <a:pPr marL="0" indent="0" algn="ctr">
              <a:buNone/>
            </a:pPr>
            <a:r>
              <a:rPr lang="en-SG" sz="4800" b="1" dirty="0"/>
              <a:t>l</a:t>
            </a:r>
            <a:r>
              <a:rPr lang="en-SG" sz="4800" b="1" dirty="0"/>
              <a:t>ove is supreme</a:t>
            </a:r>
          </a:p>
        </p:txBody>
      </p:sp>
    </p:spTree>
    <p:extLst>
      <p:ext uri="{BB962C8B-B14F-4D97-AF65-F5344CB8AC3E}">
        <p14:creationId xmlns:p14="http://schemas.microsoft.com/office/powerpoint/2010/main" val="190118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Introducing PowerPoint 201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Widescreen</PresentationFormat>
  <Paragraphs>121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Georgia</vt:lpstr>
      <vt:lpstr>Introducing PowerPoint 2011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Zeeshan</dc:creator>
  <cp:lastModifiedBy>Zeeshan</cp:lastModifiedBy>
  <cp:revision>1</cp:revision>
  <dcterms:created xsi:type="dcterms:W3CDTF">2017-06-25T01:18:17Z</dcterms:created>
  <dcterms:modified xsi:type="dcterms:W3CDTF">2017-06-25T01:19:06Z</dcterms:modified>
</cp:coreProperties>
</file>