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9" roundtripDataSignature="AMtx7mj5WEnFl3Kk5RllEzBJiaZXN6PB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8e6452206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c8e6452206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a50d55cd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ca50d55cd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a50d55cdb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ca50d55cd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9c67b12e3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c9c67b12e3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9c67b12e3_2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c9c67b12e3_2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8e645220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c8e645220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c8e645220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c8e6452206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c8e6452206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c8e6452206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c8e645220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c8e6452206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c8e6452206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9c67b12e3_2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c9c67b12e3_2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c9c67b12e3_2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9c67b12e3_2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c9c67b12e3_2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c9c67b12e3_2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c9c67b12e3_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c9c67b12e3_2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c9c67b12e3_2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a15aa6724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ca15aa6724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ca15aa6724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ca8d9efbc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ca8d9efbc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ca8d9efbc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9c67b12e3_2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c9c67b12e3_2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c9c67b12e3_2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9c67b12e3_2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c9c67b12e3_2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c9c67b12e3_2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c9c67b12e3_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c9c67b12e3_2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c9c67b12e3_2_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9c67b12e3_2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c9c67b12e3_2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c9c67b12e3_2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c9c67b12e3_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c9c67b12e3_2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c9c67b12e3_2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9c67b12e3_2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c9c67b12e3_2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c9c67b12e3_2_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a87a39a5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ca87a39a5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ca87a39a5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a15aa6724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ca15aa6724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ca15aa6724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a15aa6724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ca15aa6724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ca15aa6724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a15aa6724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ca15aa6724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gca15aa6724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9c67b12e3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c9c67b12e3_1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c9c67b12e3_1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c8676e0549_0_134"/>
          <p:cNvSpPr txBox="1"/>
          <p:nvPr>
            <p:ph type="ctrTitle"/>
          </p:nvPr>
        </p:nvSpPr>
        <p:spPr>
          <a:xfrm>
            <a:off x="1196452" y="841772"/>
            <a:ext cx="67512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3600"/>
              <a:buFont typeface="Bookman Old Style"/>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gc8676e0549_0_134"/>
          <p:cNvSpPr txBox="1"/>
          <p:nvPr>
            <p:ph idx="1" type="subTitle"/>
          </p:nvPr>
        </p:nvSpPr>
        <p:spPr>
          <a:xfrm>
            <a:off x="1196452" y="2701528"/>
            <a:ext cx="6751200" cy="1241700"/>
          </a:xfrm>
          <a:prstGeom prst="rect">
            <a:avLst/>
          </a:prstGeom>
          <a:noFill/>
          <a:ln>
            <a:noFill/>
          </a:ln>
        </p:spPr>
        <p:txBody>
          <a:bodyPr anchorCtr="0" anchor="t" bIns="34275" lIns="68575" spcFirstLastPara="1" rIns="68575" wrap="square" tIns="34275">
            <a:normAutofit/>
          </a:bodyPr>
          <a:lstStyle>
            <a:lvl1pPr lvl="0" algn="ctr">
              <a:lnSpc>
                <a:spcPct val="120000"/>
              </a:lnSpc>
              <a:spcBef>
                <a:spcPts val="800"/>
              </a:spcBef>
              <a:spcAft>
                <a:spcPts val="0"/>
              </a:spcAft>
              <a:buClr>
                <a:schemeClr val="lt1"/>
              </a:buClr>
              <a:buSzPts val="1800"/>
              <a:buNone/>
              <a:defRPr sz="1800"/>
            </a:lvl1pPr>
            <a:lvl2pPr lvl="1" algn="ctr">
              <a:lnSpc>
                <a:spcPct val="120000"/>
              </a:lnSpc>
              <a:spcBef>
                <a:spcPts val="400"/>
              </a:spcBef>
              <a:spcAft>
                <a:spcPts val="0"/>
              </a:spcAft>
              <a:buClr>
                <a:schemeClr val="lt1"/>
              </a:buClr>
              <a:buSzPts val="1500"/>
              <a:buNone/>
              <a:defRPr sz="1500"/>
            </a:lvl2pPr>
            <a:lvl3pPr lvl="2" algn="ctr">
              <a:lnSpc>
                <a:spcPct val="120000"/>
              </a:lnSpc>
              <a:spcBef>
                <a:spcPts val="400"/>
              </a:spcBef>
              <a:spcAft>
                <a:spcPts val="0"/>
              </a:spcAft>
              <a:buClr>
                <a:schemeClr val="lt1"/>
              </a:buClr>
              <a:buSzPts val="1400"/>
              <a:buNone/>
              <a:defRPr sz="1400"/>
            </a:lvl3pPr>
            <a:lvl4pPr lvl="3" algn="ctr">
              <a:lnSpc>
                <a:spcPct val="120000"/>
              </a:lnSpc>
              <a:spcBef>
                <a:spcPts val="400"/>
              </a:spcBef>
              <a:spcAft>
                <a:spcPts val="0"/>
              </a:spcAft>
              <a:buClr>
                <a:schemeClr val="lt1"/>
              </a:buClr>
              <a:buSzPts val="1200"/>
              <a:buNone/>
              <a:defRPr sz="1200"/>
            </a:lvl4pPr>
            <a:lvl5pPr lvl="4" algn="ctr">
              <a:lnSpc>
                <a:spcPct val="120000"/>
              </a:lnSpc>
              <a:spcBef>
                <a:spcPts val="400"/>
              </a:spcBef>
              <a:spcAft>
                <a:spcPts val="0"/>
              </a:spcAft>
              <a:buClr>
                <a:schemeClr val="lt1"/>
              </a:buClr>
              <a:buSzPts val="1200"/>
              <a:buNone/>
              <a:defRPr sz="1200"/>
            </a:lvl5pPr>
            <a:lvl6pPr lvl="5" algn="ctr">
              <a:lnSpc>
                <a:spcPct val="120000"/>
              </a:lnSpc>
              <a:spcBef>
                <a:spcPts val="400"/>
              </a:spcBef>
              <a:spcAft>
                <a:spcPts val="0"/>
              </a:spcAft>
              <a:buClr>
                <a:schemeClr val="lt1"/>
              </a:buClr>
              <a:buSzPts val="1200"/>
              <a:buNone/>
              <a:defRPr sz="1200"/>
            </a:lvl6pPr>
            <a:lvl7pPr lvl="6" algn="ctr">
              <a:lnSpc>
                <a:spcPct val="120000"/>
              </a:lnSpc>
              <a:spcBef>
                <a:spcPts val="400"/>
              </a:spcBef>
              <a:spcAft>
                <a:spcPts val="0"/>
              </a:spcAft>
              <a:buClr>
                <a:schemeClr val="lt1"/>
              </a:buClr>
              <a:buSzPts val="1200"/>
              <a:buNone/>
              <a:defRPr sz="1200"/>
            </a:lvl7pPr>
            <a:lvl8pPr lvl="7" algn="ctr">
              <a:lnSpc>
                <a:spcPct val="120000"/>
              </a:lnSpc>
              <a:spcBef>
                <a:spcPts val="400"/>
              </a:spcBef>
              <a:spcAft>
                <a:spcPts val="0"/>
              </a:spcAft>
              <a:buClr>
                <a:schemeClr val="lt1"/>
              </a:buClr>
              <a:buSzPts val="1200"/>
              <a:buNone/>
              <a:defRPr sz="1200"/>
            </a:lvl8pPr>
            <a:lvl9pPr lvl="8" algn="ctr">
              <a:lnSpc>
                <a:spcPct val="120000"/>
              </a:lnSpc>
              <a:spcBef>
                <a:spcPts val="400"/>
              </a:spcBef>
              <a:spcAft>
                <a:spcPts val="0"/>
              </a:spcAft>
              <a:buClr>
                <a:schemeClr val="lt1"/>
              </a:buClr>
              <a:buSzPts val="1200"/>
              <a:buNone/>
              <a:defRPr sz="1200"/>
            </a:lvl9pPr>
          </a:lstStyle>
          <a:p/>
        </p:txBody>
      </p:sp>
      <p:sp>
        <p:nvSpPr>
          <p:cNvPr id="18" name="Google Shape;18;gc8676e0549_0_13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gc8676e0549_0_13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c8676e0549_0_13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gc8676e0549_0_191"/>
          <p:cNvSpPr txBox="1"/>
          <p:nvPr>
            <p:ph type="title"/>
          </p:nvPr>
        </p:nvSpPr>
        <p:spPr>
          <a:xfrm>
            <a:off x="685354" y="3217029"/>
            <a:ext cx="7775700" cy="614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100"/>
              <a:buFont typeface="Bookman Old Style"/>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gc8676e0549_0_191"/>
          <p:cNvSpPr/>
          <p:nvPr>
            <p:ph idx="2" type="pic"/>
          </p:nvPr>
        </p:nvSpPr>
        <p:spPr>
          <a:xfrm>
            <a:off x="685354" y="465991"/>
            <a:ext cx="7775700" cy="2534700"/>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2100"/>
              <a:buFont typeface="Arial"/>
              <a:buNone/>
              <a:defRPr b="0" i="0" sz="21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9pPr>
          </a:lstStyle>
          <a:p/>
        </p:txBody>
      </p:sp>
      <p:sp>
        <p:nvSpPr>
          <p:cNvPr id="75" name="Google Shape;75;gc8676e0549_0_191"/>
          <p:cNvSpPr txBox="1"/>
          <p:nvPr>
            <p:ph idx="1" type="body"/>
          </p:nvPr>
        </p:nvSpPr>
        <p:spPr>
          <a:xfrm>
            <a:off x="685346" y="3831546"/>
            <a:ext cx="7774500" cy="5118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400"/>
              <a:buNone/>
              <a:defRPr sz="14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76" name="Google Shape;76;gc8676e0549_0_191"/>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gc8676e0549_0_191"/>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gc8676e0549_0_191"/>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gc8676e0549_0_198"/>
          <p:cNvSpPr txBox="1"/>
          <p:nvPr>
            <p:ph type="title"/>
          </p:nvPr>
        </p:nvSpPr>
        <p:spPr>
          <a:xfrm>
            <a:off x="685346" y="457200"/>
            <a:ext cx="7765200" cy="25686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gc8676e0549_0_198"/>
          <p:cNvSpPr txBox="1"/>
          <p:nvPr>
            <p:ph idx="1" type="body"/>
          </p:nvPr>
        </p:nvSpPr>
        <p:spPr>
          <a:xfrm>
            <a:off x="685346" y="3153615"/>
            <a:ext cx="7765200" cy="1194000"/>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82" name="Google Shape;82;gc8676e0549_0_198"/>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gc8676e0549_0_198"/>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gc8676e0549_0_198"/>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gc8676e0549_0_204"/>
          <p:cNvSpPr txBox="1"/>
          <p:nvPr>
            <p:ph type="title"/>
          </p:nvPr>
        </p:nvSpPr>
        <p:spPr>
          <a:xfrm>
            <a:off x="1084659" y="457200"/>
            <a:ext cx="6977100" cy="22446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gc8676e0549_0_204"/>
          <p:cNvSpPr txBox="1"/>
          <p:nvPr>
            <p:ph idx="1" type="body"/>
          </p:nvPr>
        </p:nvSpPr>
        <p:spPr>
          <a:xfrm>
            <a:off x="1290483" y="2707524"/>
            <a:ext cx="6564300" cy="320100"/>
          </a:xfrm>
          <a:prstGeom prst="rect">
            <a:avLst/>
          </a:prstGeom>
          <a:noFill/>
          <a:ln>
            <a:noFill/>
          </a:ln>
        </p:spPr>
        <p:txBody>
          <a:bodyPr anchorCtr="0" anchor="t" bIns="34275" lIns="68575" spcFirstLastPara="1" rIns="68575" wrap="square" tIns="34275">
            <a:normAutofit/>
          </a:bodyPr>
          <a:lstStyle>
            <a:lvl1pPr indent="-228600" lvl="0" marL="457200" algn="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88" name="Google Shape;88;gc8676e0549_0_204"/>
          <p:cNvSpPr txBox="1"/>
          <p:nvPr>
            <p:ph idx="2" type="body"/>
          </p:nvPr>
        </p:nvSpPr>
        <p:spPr>
          <a:xfrm>
            <a:off x="685346" y="3153616"/>
            <a:ext cx="7765200" cy="1189800"/>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89" name="Google Shape;89;gc8676e0549_0_20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gc8676e0549_0_20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gc8676e0549_0_20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gc8676e0549_0_204"/>
          <p:cNvSpPr txBox="1"/>
          <p:nvPr/>
        </p:nvSpPr>
        <p:spPr>
          <a:xfrm>
            <a:off x="627459" y="551431"/>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6000"/>
              <a:buFont typeface="Rockwell"/>
              <a:buNone/>
            </a:pPr>
            <a:r>
              <a:rPr b="0" i="0" lang="en-US" sz="6000" u="none" cap="none" strike="noStrike">
                <a:solidFill>
                  <a:schemeClr val="lt1"/>
                </a:solidFill>
                <a:latin typeface="Rockwell"/>
                <a:ea typeface="Rockwell"/>
                <a:cs typeface="Rockwell"/>
                <a:sym typeface="Rockwell"/>
              </a:rPr>
              <a:t>“</a:t>
            </a:r>
            <a:endParaRPr b="0" i="0" sz="1100" u="none" cap="none" strike="noStrike">
              <a:solidFill>
                <a:srgbClr val="000000"/>
              </a:solidFill>
              <a:latin typeface="Arial"/>
              <a:ea typeface="Arial"/>
              <a:cs typeface="Arial"/>
              <a:sym typeface="Arial"/>
            </a:endParaRPr>
          </a:p>
        </p:txBody>
      </p:sp>
      <p:sp>
        <p:nvSpPr>
          <p:cNvPr id="93" name="Google Shape;93;gc8676e0549_0_204"/>
          <p:cNvSpPr txBox="1"/>
          <p:nvPr/>
        </p:nvSpPr>
        <p:spPr>
          <a:xfrm>
            <a:off x="7993467" y="2229070"/>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6000"/>
              <a:buFont typeface="Rockwell"/>
              <a:buNone/>
            </a:pPr>
            <a:r>
              <a:rPr b="0" i="0" lang="en-US" sz="6000" u="none" cap="none" strike="noStrike">
                <a:solidFill>
                  <a:schemeClr val="lt1"/>
                </a:solidFill>
                <a:latin typeface="Rockwell"/>
                <a:ea typeface="Rockwell"/>
                <a:cs typeface="Rockwell"/>
                <a:sym typeface="Rockwell"/>
              </a:rPr>
              <a: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gc8676e0549_0_213"/>
          <p:cNvSpPr txBox="1"/>
          <p:nvPr>
            <p:ph type="title"/>
          </p:nvPr>
        </p:nvSpPr>
        <p:spPr>
          <a:xfrm>
            <a:off x="685354" y="1595206"/>
            <a:ext cx="7766400" cy="18840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gc8676e0549_0_213"/>
          <p:cNvSpPr txBox="1"/>
          <p:nvPr>
            <p:ph idx="1" type="body"/>
          </p:nvPr>
        </p:nvSpPr>
        <p:spPr>
          <a:xfrm>
            <a:off x="685346" y="3487917"/>
            <a:ext cx="7765200" cy="8556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97" name="Google Shape;97;gc8676e0549_0_213"/>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gc8676e0549_0_213"/>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gc8676e0549_0_213"/>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gc8676e0549_0_219"/>
          <p:cNvSpPr txBox="1"/>
          <p:nvPr>
            <p:ph type="title"/>
          </p:nvPr>
        </p:nvSpPr>
        <p:spPr>
          <a:xfrm>
            <a:off x="685346" y="457200"/>
            <a:ext cx="77652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gc8676e0549_0_219"/>
          <p:cNvSpPr txBox="1"/>
          <p:nvPr>
            <p:ph idx="1" type="body"/>
          </p:nvPr>
        </p:nvSpPr>
        <p:spPr>
          <a:xfrm>
            <a:off x="685346" y="1566239"/>
            <a:ext cx="2474100" cy="6174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800"/>
              <a:buNone/>
              <a:defRPr b="0" sz="18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03" name="Google Shape;103;gc8676e0549_0_219"/>
          <p:cNvSpPr txBox="1"/>
          <p:nvPr>
            <p:ph idx="2" type="body"/>
          </p:nvPr>
        </p:nvSpPr>
        <p:spPr>
          <a:xfrm>
            <a:off x="685346" y="2183718"/>
            <a:ext cx="2474100" cy="2159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04" name="Google Shape;104;gc8676e0549_0_219"/>
          <p:cNvSpPr txBox="1"/>
          <p:nvPr>
            <p:ph idx="3" type="body"/>
          </p:nvPr>
        </p:nvSpPr>
        <p:spPr>
          <a:xfrm>
            <a:off x="3333659" y="1566240"/>
            <a:ext cx="2473800" cy="6174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800"/>
              <a:buNone/>
              <a:defRPr b="0" sz="18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05" name="Google Shape;105;gc8676e0549_0_219"/>
          <p:cNvSpPr txBox="1"/>
          <p:nvPr>
            <p:ph idx="4" type="body"/>
          </p:nvPr>
        </p:nvSpPr>
        <p:spPr>
          <a:xfrm>
            <a:off x="3333659" y="2183718"/>
            <a:ext cx="2475000" cy="2159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06" name="Google Shape;106;gc8676e0549_0_219"/>
          <p:cNvSpPr txBox="1"/>
          <p:nvPr>
            <p:ph idx="5" type="body"/>
          </p:nvPr>
        </p:nvSpPr>
        <p:spPr>
          <a:xfrm>
            <a:off x="5979973" y="1566240"/>
            <a:ext cx="2468400" cy="6174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800"/>
              <a:buNone/>
              <a:defRPr b="0" sz="18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07" name="Google Shape;107;gc8676e0549_0_219"/>
          <p:cNvSpPr txBox="1"/>
          <p:nvPr>
            <p:ph idx="6" type="body"/>
          </p:nvPr>
        </p:nvSpPr>
        <p:spPr>
          <a:xfrm>
            <a:off x="5982260" y="2183718"/>
            <a:ext cx="2468400" cy="2159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08" name="Google Shape;108;gc8676e0549_0_219"/>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gc8676e0549_0_219"/>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gc8676e0549_0_219"/>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gc8676e0549_0_230"/>
          <p:cNvSpPr txBox="1"/>
          <p:nvPr>
            <p:ph type="title"/>
          </p:nvPr>
        </p:nvSpPr>
        <p:spPr>
          <a:xfrm>
            <a:off x="685346" y="457200"/>
            <a:ext cx="77652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c8676e0549_0_230"/>
          <p:cNvSpPr txBox="1"/>
          <p:nvPr>
            <p:ph idx="1" type="body"/>
          </p:nvPr>
        </p:nvSpPr>
        <p:spPr>
          <a:xfrm>
            <a:off x="685346" y="3146924"/>
            <a:ext cx="24741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500"/>
              <a:buNone/>
              <a:defRPr b="0" sz="15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14" name="Google Shape;114;gc8676e0549_0_230"/>
          <p:cNvSpPr/>
          <p:nvPr>
            <p:ph idx="2" type="pic"/>
          </p:nvPr>
        </p:nvSpPr>
        <p:spPr>
          <a:xfrm>
            <a:off x="819015" y="1724240"/>
            <a:ext cx="2205000" cy="1143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9pPr>
          </a:lstStyle>
          <a:p/>
        </p:txBody>
      </p:sp>
      <p:sp>
        <p:nvSpPr>
          <p:cNvPr id="115" name="Google Shape;115;gc8676e0549_0_230"/>
          <p:cNvSpPr txBox="1"/>
          <p:nvPr>
            <p:ph idx="3" type="body"/>
          </p:nvPr>
        </p:nvSpPr>
        <p:spPr>
          <a:xfrm>
            <a:off x="685346" y="3579121"/>
            <a:ext cx="2474100" cy="76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16" name="Google Shape;116;gc8676e0549_0_230"/>
          <p:cNvSpPr txBox="1"/>
          <p:nvPr>
            <p:ph idx="4" type="body"/>
          </p:nvPr>
        </p:nvSpPr>
        <p:spPr>
          <a:xfrm>
            <a:off x="3332026" y="3146924"/>
            <a:ext cx="24741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500"/>
              <a:buNone/>
              <a:defRPr b="0" sz="15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17" name="Google Shape;117;gc8676e0549_0_230"/>
          <p:cNvSpPr/>
          <p:nvPr>
            <p:ph idx="5" type="pic"/>
          </p:nvPr>
        </p:nvSpPr>
        <p:spPr>
          <a:xfrm>
            <a:off x="3426747" y="1724240"/>
            <a:ext cx="2197800" cy="1143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9pPr>
          </a:lstStyle>
          <a:p/>
        </p:txBody>
      </p:sp>
      <p:sp>
        <p:nvSpPr>
          <p:cNvPr id="118" name="Google Shape;118;gc8676e0549_0_230"/>
          <p:cNvSpPr txBox="1"/>
          <p:nvPr>
            <p:ph idx="6" type="body"/>
          </p:nvPr>
        </p:nvSpPr>
        <p:spPr>
          <a:xfrm>
            <a:off x="3331011" y="3579120"/>
            <a:ext cx="2475300" cy="76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19" name="Google Shape;119;gc8676e0549_0_230"/>
          <p:cNvSpPr txBox="1"/>
          <p:nvPr>
            <p:ph idx="7" type="body"/>
          </p:nvPr>
        </p:nvSpPr>
        <p:spPr>
          <a:xfrm>
            <a:off x="5980067" y="3146924"/>
            <a:ext cx="2467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500"/>
              <a:buNone/>
              <a:defRPr b="0" sz="15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20" name="Google Shape;120;gc8676e0549_0_230"/>
          <p:cNvSpPr/>
          <p:nvPr>
            <p:ph idx="8" type="pic"/>
          </p:nvPr>
        </p:nvSpPr>
        <p:spPr>
          <a:xfrm>
            <a:off x="6114602" y="1724240"/>
            <a:ext cx="2199000" cy="1143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9pPr>
          </a:lstStyle>
          <a:p/>
        </p:txBody>
      </p:sp>
      <p:sp>
        <p:nvSpPr>
          <p:cNvPr id="121" name="Google Shape;121;gc8676e0549_0_230"/>
          <p:cNvSpPr txBox="1"/>
          <p:nvPr>
            <p:ph idx="9" type="body"/>
          </p:nvPr>
        </p:nvSpPr>
        <p:spPr>
          <a:xfrm>
            <a:off x="5979973" y="3579121"/>
            <a:ext cx="2470800" cy="76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22" name="Google Shape;122;gc8676e0549_0_230"/>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c8676e0549_0_230"/>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c8676e0549_0_230"/>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gc8676e0549_0_244"/>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gc8676e0549_0_244"/>
          <p:cNvSpPr txBox="1"/>
          <p:nvPr>
            <p:ph idx="1" type="body"/>
          </p:nvPr>
        </p:nvSpPr>
        <p:spPr>
          <a:xfrm rot="5400000">
            <a:off x="3182368" y="-924852"/>
            <a:ext cx="2771400" cy="77652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128" name="Google Shape;128;gc8676e0549_0_24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gc8676e0549_0_24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gc8676e0549_0_24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gc8676e0549_0_250"/>
          <p:cNvSpPr txBox="1"/>
          <p:nvPr>
            <p:ph type="title"/>
          </p:nvPr>
        </p:nvSpPr>
        <p:spPr>
          <a:xfrm rot="5400000">
            <a:off x="5554018" y="1446749"/>
            <a:ext cx="3886200" cy="1907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2600"/>
              <a:buFont typeface="Bookman Old Style"/>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gc8676e0549_0_250"/>
          <p:cNvSpPr txBox="1"/>
          <p:nvPr>
            <p:ph idx="1" type="body"/>
          </p:nvPr>
        </p:nvSpPr>
        <p:spPr>
          <a:xfrm rot="5400000">
            <a:off x="1614224" y="-471751"/>
            <a:ext cx="3886200" cy="5744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134" name="Google Shape;134;gc8676e0549_0_250"/>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gc8676e0549_0_250"/>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gc8676e0549_0_250"/>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c8676e0549_0_140"/>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gc8676e0549_0_140"/>
          <p:cNvSpPr txBox="1"/>
          <p:nvPr>
            <p:ph idx="1" type="body"/>
          </p:nvPr>
        </p:nvSpPr>
        <p:spPr>
          <a:xfrm>
            <a:off x="685346" y="1572048"/>
            <a:ext cx="7765200" cy="27714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24" name="Google Shape;24;gc8676e0549_0_140"/>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gc8676e0549_0_140"/>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c8676e0549_0_140"/>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c8676e0549_0_146"/>
          <p:cNvSpPr txBox="1"/>
          <p:nvPr>
            <p:ph type="title"/>
          </p:nvPr>
        </p:nvSpPr>
        <p:spPr>
          <a:xfrm>
            <a:off x="921933" y="492919"/>
            <a:ext cx="7300200" cy="2139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600"/>
              <a:buFont typeface="Bookman Old Style"/>
              <a:buNone/>
              <a:defRPr sz="2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gc8676e0549_0_146"/>
          <p:cNvSpPr txBox="1"/>
          <p:nvPr>
            <p:ph idx="1" type="body"/>
          </p:nvPr>
        </p:nvSpPr>
        <p:spPr>
          <a:xfrm>
            <a:off x="921933" y="2701528"/>
            <a:ext cx="7300200" cy="11250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800"/>
              <a:buNone/>
              <a:defRPr sz="1800">
                <a:solidFill>
                  <a:schemeClr val="lt1"/>
                </a:solidFill>
              </a:defRPr>
            </a:lvl1pPr>
            <a:lvl2pPr indent="-228600" lvl="1" marL="914400" algn="l">
              <a:lnSpc>
                <a:spcPct val="120000"/>
              </a:lnSpc>
              <a:spcBef>
                <a:spcPts val="400"/>
              </a:spcBef>
              <a:spcAft>
                <a:spcPts val="0"/>
              </a:spcAft>
              <a:buClr>
                <a:schemeClr val="lt1"/>
              </a:buClr>
              <a:buSzPts val="1500"/>
              <a:buNone/>
              <a:defRPr sz="1500">
                <a:solidFill>
                  <a:schemeClr val="lt1"/>
                </a:solidFill>
              </a:defRPr>
            </a:lvl2pPr>
            <a:lvl3pPr indent="-228600" lvl="2" marL="1371600" algn="l">
              <a:lnSpc>
                <a:spcPct val="120000"/>
              </a:lnSpc>
              <a:spcBef>
                <a:spcPts val="400"/>
              </a:spcBef>
              <a:spcAft>
                <a:spcPts val="0"/>
              </a:spcAft>
              <a:buClr>
                <a:schemeClr val="lt1"/>
              </a:buClr>
              <a:buSzPts val="1400"/>
              <a:buNone/>
              <a:defRPr sz="1400">
                <a:solidFill>
                  <a:schemeClr val="lt1"/>
                </a:solidFill>
              </a:defRPr>
            </a:lvl3pPr>
            <a:lvl4pPr indent="-228600" lvl="3" marL="1828800" algn="l">
              <a:lnSpc>
                <a:spcPct val="120000"/>
              </a:lnSpc>
              <a:spcBef>
                <a:spcPts val="400"/>
              </a:spcBef>
              <a:spcAft>
                <a:spcPts val="0"/>
              </a:spcAft>
              <a:buClr>
                <a:schemeClr val="lt1"/>
              </a:buClr>
              <a:buSzPts val="1200"/>
              <a:buNone/>
              <a:defRPr sz="1200">
                <a:solidFill>
                  <a:schemeClr val="lt1"/>
                </a:solidFill>
              </a:defRPr>
            </a:lvl4pPr>
            <a:lvl5pPr indent="-228600" lvl="4" marL="2286000" algn="l">
              <a:lnSpc>
                <a:spcPct val="120000"/>
              </a:lnSpc>
              <a:spcBef>
                <a:spcPts val="400"/>
              </a:spcBef>
              <a:spcAft>
                <a:spcPts val="0"/>
              </a:spcAft>
              <a:buClr>
                <a:schemeClr val="lt1"/>
              </a:buClr>
              <a:buSzPts val="1200"/>
              <a:buNone/>
              <a:defRPr sz="1200">
                <a:solidFill>
                  <a:schemeClr val="lt1"/>
                </a:solidFill>
              </a:defRPr>
            </a:lvl5pPr>
            <a:lvl6pPr indent="-228600" lvl="5" marL="2743200" algn="l">
              <a:lnSpc>
                <a:spcPct val="120000"/>
              </a:lnSpc>
              <a:spcBef>
                <a:spcPts val="400"/>
              </a:spcBef>
              <a:spcAft>
                <a:spcPts val="0"/>
              </a:spcAft>
              <a:buClr>
                <a:schemeClr val="lt1"/>
              </a:buClr>
              <a:buSzPts val="1200"/>
              <a:buNone/>
              <a:defRPr sz="1200">
                <a:solidFill>
                  <a:schemeClr val="lt1"/>
                </a:solidFill>
              </a:defRPr>
            </a:lvl6pPr>
            <a:lvl7pPr indent="-228600" lvl="6" marL="3200400" algn="l">
              <a:lnSpc>
                <a:spcPct val="120000"/>
              </a:lnSpc>
              <a:spcBef>
                <a:spcPts val="400"/>
              </a:spcBef>
              <a:spcAft>
                <a:spcPts val="0"/>
              </a:spcAft>
              <a:buClr>
                <a:schemeClr val="lt1"/>
              </a:buClr>
              <a:buSzPts val="1200"/>
              <a:buNone/>
              <a:defRPr sz="1200">
                <a:solidFill>
                  <a:schemeClr val="lt1"/>
                </a:solidFill>
              </a:defRPr>
            </a:lvl7pPr>
            <a:lvl8pPr indent="-228600" lvl="7" marL="3657600" algn="l">
              <a:lnSpc>
                <a:spcPct val="120000"/>
              </a:lnSpc>
              <a:spcBef>
                <a:spcPts val="400"/>
              </a:spcBef>
              <a:spcAft>
                <a:spcPts val="0"/>
              </a:spcAft>
              <a:buClr>
                <a:schemeClr val="lt1"/>
              </a:buClr>
              <a:buSzPts val="1200"/>
              <a:buNone/>
              <a:defRPr sz="1200">
                <a:solidFill>
                  <a:schemeClr val="lt1"/>
                </a:solidFill>
              </a:defRPr>
            </a:lvl8pPr>
            <a:lvl9pPr indent="-228600" lvl="8" marL="4114800" algn="l">
              <a:lnSpc>
                <a:spcPct val="120000"/>
              </a:lnSpc>
              <a:spcBef>
                <a:spcPts val="400"/>
              </a:spcBef>
              <a:spcAft>
                <a:spcPts val="0"/>
              </a:spcAft>
              <a:buClr>
                <a:schemeClr val="lt1"/>
              </a:buClr>
              <a:buSzPts val="1200"/>
              <a:buNone/>
              <a:defRPr sz="1200">
                <a:solidFill>
                  <a:schemeClr val="lt1"/>
                </a:solidFill>
              </a:defRPr>
            </a:lvl9pPr>
          </a:lstStyle>
          <a:p/>
        </p:txBody>
      </p:sp>
      <p:sp>
        <p:nvSpPr>
          <p:cNvPr id="30" name="Google Shape;30;gc8676e0549_0_146"/>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gc8676e0549_0_146"/>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gc8676e0549_0_146"/>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c8676e0549_0_152"/>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gc8676e0549_0_152"/>
          <p:cNvSpPr txBox="1"/>
          <p:nvPr>
            <p:ph idx="1" type="body"/>
          </p:nvPr>
        </p:nvSpPr>
        <p:spPr>
          <a:xfrm>
            <a:off x="685346" y="1566239"/>
            <a:ext cx="3829500" cy="2777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36" name="Google Shape;36;gc8676e0549_0_152"/>
          <p:cNvSpPr txBox="1"/>
          <p:nvPr>
            <p:ph idx="2" type="body"/>
          </p:nvPr>
        </p:nvSpPr>
        <p:spPr>
          <a:xfrm>
            <a:off x="4630052" y="1566239"/>
            <a:ext cx="3820500" cy="2777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37" name="Google Shape;37;gc8676e0549_0_152"/>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gc8676e0549_0_152"/>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gc8676e0549_0_152"/>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c8676e0549_0_159"/>
          <p:cNvSpPr txBox="1"/>
          <p:nvPr>
            <p:ph type="title"/>
          </p:nvPr>
        </p:nvSpPr>
        <p:spPr>
          <a:xfrm>
            <a:off x="685346" y="457200"/>
            <a:ext cx="77652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gc8676e0549_0_159"/>
          <p:cNvSpPr txBox="1"/>
          <p:nvPr>
            <p:ph idx="1" type="body"/>
          </p:nvPr>
        </p:nvSpPr>
        <p:spPr>
          <a:xfrm>
            <a:off x="856353" y="1566240"/>
            <a:ext cx="3659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800"/>
              <a:buNone/>
              <a:defRPr b="1" sz="1800"/>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43" name="Google Shape;43;gc8676e0549_0_159"/>
          <p:cNvSpPr txBox="1"/>
          <p:nvPr>
            <p:ph idx="2" type="body"/>
          </p:nvPr>
        </p:nvSpPr>
        <p:spPr>
          <a:xfrm>
            <a:off x="685346" y="2184174"/>
            <a:ext cx="3830400" cy="2159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44" name="Google Shape;44;gc8676e0549_0_159"/>
          <p:cNvSpPr txBox="1"/>
          <p:nvPr>
            <p:ph idx="3" type="body"/>
          </p:nvPr>
        </p:nvSpPr>
        <p:spPr>
          <a:xfrm>
            <a:off x="4801502" y="1566240"/>
            <a:ext cx="3649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800"/>
              <a:buNone/>
              <a:defRPr b="1" sz="1800"/>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45" name="Google Shape;45;gc8676e0549_0_159"/>
          <p:cNvSpPr txBox="1"/>
          <p:nvPr>
            <p:ph idx="4" type="body"/>
          </p:nvPr>
        </p:nvSpPr>
        <p:spPr>
          <a:xfrm>
            <a:off x="4629150" y="2184174"/>
            <a:ext cx="3821400" cy="2159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46" name="Google Shape;46;gc8676e0549_0_159"/>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gc8676e0549_0_159"/>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gc8676e0549_0_159"/>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c8676e0549_0_168"/>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gc8676e0549_0_168"/>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gc8676e0549_0_168"/>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gc8676e0549_0_168"/>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c8676e0549_0_173"/>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gc8676e0549_0_173"/>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gc8676e0549_0_173"/>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c8676e0549_0_177"/>
          <p:cNvSpPr txBox="1"/>
          <p:nvPr>
            <p:ph type="title"/>
          </p:nvPr>
        </p:nvSpPr>
        <p:spPr>
          <a:xfrm>
            <a:off x="687921" y="457200"/>
            <a:ext cx="2949300" cy="1771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100"/>
              <a:buFont typeface="Bookman Old Style"/>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gc8676e0549_0_177"/>
          <p:cNvSpPr txBox="1"/>
          <p:nvPr>
            <p:ph idx="1" type="body"/>
          </p:nvPr>
        </p:nvSpPr>
        <p:spPr>
          <a:xfrm>
            <a:off x="3808548" y="457200"/>
            <a:ext cx="4642200" cy="3886200"/>
          </a:xfrm>
          <a:prstGeom prst="rect">
            <a:avLst/>
          </a:prstGeom>
          <a:noFill/>
          <a:ln>
            <a:noFill/>
          </a:ln>
        </p:spPr>
        <p:txBody>
          <a:bodyPr anchorCtr="0" anchor="ctr"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61" name="Google Shape;61;gc8676e0549_0_177"/>
          <p:cNvSpPr txBox="1"/>
          <p:nvPr>
            <p:ph idx="2" type="body"/>
          </p:nvPr>
        </p:nvSpPr>
        <p:spPr>
          <a:xfrm>
            <a:off x="687921" y="2228850"/>
            <a:ext cx="2949300" cy="211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62" name="Google Shape;62;gc8676e0549_0_177"/>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gc8676e0549_0_177"/>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gc8676e0549_0_177"/>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c8676e0549_0_184"/>
          <p:cNvSpPr txBox="1"/>
          <p:nvPr>
            <p:ph type="title"/>
          </p:nvPr>
        </p:nvSpPr>
        <p:spPr>
          <a:xfrm>
            <a:off x="687920" y="457200"/>
            <a:ext cx="4447200" cy="1771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gc8676e0549_0_184"/>
          <p:cNvSpPr/>
          <p:nvPr>
            <p:ph idx="2" type="pic"/>
          </p:nvPr>
        </p:nvSpPr>
        <p:spPr>
          <a:xfrm>
            <a:off x="5568603" y="569161"/>
            <a:ext cx="2441400" cy="3662400"/>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2100"/>
              <a:buFont typeface="Arial"/>
              <a:buNone/>
              <a:defRPr b="0" i="0" sz="21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9pPr>
          </a:lstStyle>
          <a:p/>
        </p:txBody>
      </p:sp>
      <p:sp>
        <p:nvSpPr>
          <p:cNvPr id="68" name="Google Shape;68;gc8676e0549_0_184"/>
          <p:cNvSpPr txBox="1"/>
          <p:nvPr>
            <p:ph idx="1" type="body"/>
          </p:nvPr>
        </p:nvSpPr>
        <p:spPr>
          <a:xfrm>
            <a:off x="685346" y="2228850"/>
            <a:ext cx="4451100" cy="2114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400"/>
              <a:buNone/>
              <a:defRPr sz="14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69" name="Google Shape;69;gc8676e0549_0_18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gc8676e0549_0_18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gc8676e0549_0_18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c8676e0549_0_128"/>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lt1"/>
              </a:buClr>
              <a:buSzPts val="2600"/>
              <a:buFont typeface="Bookman Old Style"/>
              <a:buNone/>
              <a:defRPr b="1" i="0" sz="2600" u="none" cap="none" strike="noStrike">
                <a:solidFill>
                  <a:schemeClr val="lt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gc8676e0549_0_128"/>
          <p:cNvSpPr txBox="1"/>
          <p:nvPr>
            <p:ph idx="1" type="body"/>
          </p:nvPr>
        </p:nvSpPr>
        <p:spPr>
          <a:xfrm>
            <a:off x="685346" y="1572048"/>
            <a:ext cx="7765200" cy="277140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120000"/>
              </a:lnSpc>
              <a:spcBef>
                <a:spcPts val="800"/>
              </a:spcBef>
              <a:spcAft>
                <a:spcPts val="0"/>
              </a:spcAft>
              <a:buClr>
                <a:schemeClr val="lt1"/>
              </a:buClr>
              <a:buSzPts val="1500"/>
              <a:buFont typeface="Arial"/>
              <a:buChar char="•"/>
              <a:defRPr b="0" i="0" sz="1500" u="none" cap="none" strike="noStrike">
                <a:solidFill>
                  <a:schemeClr val="lt1"/>
                </a:solidFill>
                <a:latin typeface="Rockwell"/>
                <a:ea typeface="Rockwell"/>
                <a:cs typeface="Rockwell"/>
                <a:sym typeface="Rockwell"/>
              </a:defRPr>
            </a:lvl1pPr>
            <a:lvl2pPr indent="-317500" lvl="1" marL="914400" marR="0" rtl="0" algn="l">
              <a:lnSpc>
                <a:spcPct val="120000"/>
              </a:lnSpc>
              <a:spcBef>
                <a:spcPts val="4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2pPr>
            <a:lvl3pPr indent="-304800" lvl="2" marL="1371600" marR="0" rtl="0" algn="l">
              <a:lnSpc>
                <a:spcPct val="120000"/>
              </a:lnSpc>
              <a:spcBef>
                <a:spcPts val="4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3pPr>
            <a:lvl4pPr indent="-298450" lvl="3" marL="1828800" marR="0" rtl="0" algn="l">
              <a:lnSpc>
                <a:spcPct val="120000"/>
              </a:lnSpc>
              <a:spcBef>
                <a:spcPts val="400"/>
              </a:spcBef>
              <a:spcAft>
                <a:spcPts val="0"/>
              </a:spcAft>
              <a:buClr>
                <a:schemeClr val="lt1"/>
              </a:buClr>
              <a:buSzPts val="1100"/>
              <a:buFont typeface="Arial"/>
              <a:buChar char="•"/>
              <a:defRPr b="0" i="0" sz="1100" u="none" cap="none" strike="noStrike">
                <a:solidFill>
                  <a:schemeClr val="lt1"/>
                </a:solidFill>
                <a:latin typeface="Rockwell"/>
                <a:ea typeface="Rockwell"/>
                <a:cs typeface="Rockwell"/>
                <a:sym typeface="Rockwell"/>
              </a:defRPr>
            </a:lvl4pPr>
            <a:lvl5pPr indent="-285750" lvl="4" marL="22860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5pPr>
            <a:lvl6pPr indent="-285750" lvl="5" marL="27432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6pPr>
            <a:lvl7pPr indent="-285750" lvl="6" marL="32004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7pPr>
            <a:lvl8pPr indent="-285750" lvl="7" marL="36576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8pPr>
            <a:lvl9pPr indent="-285750" lvl="8" marL="41148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9pPr>
          </a:lstStyle>
          <a:p/>
        </p:txBody>
      </p:sp>
      <p:sp>
        <p:nvSpPr>
          <p:cNvPr id="12" name="Google Shape;12;gc8676e0549_0_128"/>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chemeClr val="l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9pPr>
          </a:lstStyle>
          <a:p/>
        </p:txBody>
      </p:sp>
      <p:sp>
        <p:nvSpPr>
          <p:cNvPr id="13" name="Google Shape;13;gc8676e0549_0_128"/>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9pPr>
          </a:lstStyle>
          <a:p/>
        </p:txBody>
      </p:sp>
      <p:sp>
        <p:nvSpPr>
          <p:cNvPr id="14" name="Google Shape;14;gc8676e0549_0_128"/>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c8e6452206_0_15"/>
          <p:cNvSpPr/>
          <p:nvPr/>
        </p:nvSpPr>
        <p:spPr>
          <a:xfrm>
            <a:off x="838200" y="514350"/>
            <a:ext cx="7467600" cy="415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3900" u="none" cap="none" strike="noStrike">
                <a:solidFill>
                  <a:schemeClr val="lt1"/>
                </a:solidFill>
                <a:latin typeface="Calibri"/>
                <a:ea typeface="Calibri"/>
                <a:cs typeface="Calibri"/>
                <a:sym typeface="Calibri"/>
              </a:rPr>
              <a:t>Book of Ezekiel</a:t>
            </a:r>
            <a:endParaRPr b="1" i="0" sz="3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3</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ca50d55cdb_0_1"/>
          <p:cNvSpPr/>
          <p:nvPr/>
        </p:nvSpPr>
        <p:spPr>
          <a:xfrm>
            <a:off x="488100" y="449700"/>
            <a:ext cx="8167800" cy="486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1 KINGS 22</a:t>
            </a:r>
            <a:r>
              <a:rPr b="1" baseline="30000" lang="en-US" sz="2400">
                <a:solidFill>
                  <a:srgbClr val="FFFFFF"/>
                </a:solidFill>
                <a:latin typeface="Calibri"/>
                <a:ea typeface="Calibri"/>
                <a:cs typeface="Calibri"/>
                <a:sym typeface="Calibri"/>
              </a:rPr>
              <a:t>:20</a:t>
            </a:r>
            <a:r>
              <a:rPr lang="en-US" sz="2400">
                <a:solidFill>
                  <a:srgbClr val="FFFFFF"/>
                </a:solidFill>
                <a:latin typeface="Calibri"/>
                <a:ea typeface="Calibri"/>
                <a:cs typeface="Calibri"/>
                <a:sym typeface="Calibri"/>
              </a:rPr>
              <a:t>And the Lord said, ‘Who will </a:t>
            </a:r>
            <a:r>
              <a:rPr lang="en-US" sz="2400" u="sng">
                <a:solidFill>
                  <a:srgbClr val="FFFFFF"/>
                </a:solidFill>
                <a:latin typeface="Calibri"/>
                <a:ea typeface="Calibri"/>
                <a:cs typeface="Calibri"/>
                <a:sym typeface="Calibri"/>
              </a:rPr>
              <a:t>entice</a:t>
            </a:r>
            <a:r>
              <a:rPr lang="en-US" sz="2400">
                <a:solidFill>
                  <a:srgbClr val="FFFFFF"/>
                </a:solidFill>
                <a:latin typeface="Calibri"/>
                <a:ea typeface="Calibri"/>
                <a:cs typeface="Calibri"/>
                <a:sym typeface="Calibri"/>
              </a:rPr>
              <a:t> Ahab into attacking Ramoth Gilead and going </a:t>
            </a:r>
            <a:r>
              <a:rPr lang="en-US" sz="2400" u="sng">
                <a:solidFill>
                  <a:srgbClr val="FFFFFF"/>
                </a:solidFill>
                <a:latin typeface="Calibri"/>
                <a:ea typeface="Calibri"/>
                <a:cs typeface="Calibri"/>
                <a:sym typeface="Calibri"/>
              </a:rPr>
              <a:t>to his death</a:t>
            </a:r>
            <a:r>
              <a:rPr lang="en-US" sz="2400">
                <a:solidFill>
                  <a:srgbClr val="FFFFFF"/>
                </a:solidFill>
                <a:latin typeface="Calibri"/>
                <a:ea typeface="Calibri"/>
                <a:cs typeface="Calibri"/>
                <a:sym typeface="Calibri"/>
              </a:rPr>
              <a:t> there?’</a:t>
            </a:r>
            <a:endParaRPr sz="2400">
              <a:solidFill>
                <a:srgbClr val="FFFFFF"/>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1100"/>
              <a:buFont typeface="Arial"/>
              <a:buNone/>
            </a:pPr>
            <a:r>
              <a:rPr lang="en-US" sz="2400">
                <a:solidFill>
                  <a:srgbClr val="FFFFFF"/>
                </a:solidFill>
                <a:latin typeface="Calibri"/>
                <a:ea typeface="Calibri"/>
                <a:cs typeface="Calibri"/>
                <a:sym typeface="Calibri"/>
              </a:rPr>
              <a:t>“One suggested this, and another that.</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Finally, </a:t>
            </a:r>
            <a:r>
              <a:rPr lang="en-US" sz="2400" u="sng">
                <a:solidFill>
                  <a:srgbClr val="FFFFFF"/>
                </a:solidFill>
                <a:latin typeface="Calibri"/>
                <a:ea typeface="Calibri"/>
                <a:cs typeface="Calibri"/>
                <a:sym typeface="Calibri"/>
              </a:rPr>
              <a:t>a spirit </a:t>
            </a:r>
            <a:r>
              <a:rPr lang="en-US" sz="2400">
                <a:solidFill>
                  <a:srgbClr val="FFFFFF"/>
                </a:solidFill>
                <a:latin typeface="Calibri"/>
                <a:ea typeface="Calibri"/>
                <a:cs typeface="Calibri"/>
                <a:sym typeface="Calibri"/>
              </a:rPr>
              <a:t>came forward, stood before the Lord and said, ‘</a:t>
            </a:r>
            <a:r>
              <a:rPr lang="en-US" sz="2400" u="sng">
                <a:solidFill>
                  <a:srgbClr val="FFFFFF"/>
                </a:solidFill>
                <a:latin typeface="Calibri"/>
                <a:ea typeface="Calibri"/>
                <a:cs typeface="Calibri"/>
                <a:sym typeface="Calibri"/>
              </a:rPr>
              <a:t>I will entice him</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22</a:t>
            </a:r>
            <a:r>
              <a:rPr lang="en-US" sz="2400">
                <a:solidFill>
                  <a:srgbClr val="FFFFFF"/>
                </a:solidFill>
                <a:latin typeface="Calibri"/>
                <a:ea typeface="Calibri"/>
                <a:cs typeface="Calibri"/>
                <a:sym typeface="Calibri"/>
              </a:rPr>
              <a:t>“ ‘By what means?’ the Lord asked.</a:t>
            </a:r>
            <a:endParaRPr sz="2400">
              <a:solidFill>
                <a:srgbClr val="FFFFFF"/>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‘I will go out and </a:t>
            </a:r>
            <a:r>
              <a:rPr lang="en-US" sz="2400" u="sng">
                <a:solidFill>
                  <a:srgbClr val="FFFFFF"/>
                </a:solidFill>
                <a:latin typeface="Calibri"/>
                <a:ea typeface="Calibri"/>
                <a:cs typeface="Calibri"/>
                <a:sym typeface="Calibri"/>
              </a:rPr>
              <a:t>be a deceiving spirit</a:t>
            </a:r>
            <a:r>
              <a:rPr lang="en-US" sz="2400">
                <a:solidFill>
                  <a:srgbClr val="FFFFFF"/>
                </a:solidFill>
                <a:latin typeface="Calibri"/>
                <a:ea typeface="Calibri"/>
                <a:cs typeface="Calibri"/>
                <a:sym typeface="Calibri"/>
              </a:rPr>
              <a:t> in the mouths of all his prophets,’ he said.</a:t>
            </a:r>
            <a:endParaRPr sz="2400">
              <a:solidFill>
                <a:srgbClr val="FFFFFF"/>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‘You will succeed in </a:t>
            </a:r>
            <a:r>
              <a:rPr lang="en-US" sz="2400" u="sng">
                <a:solidFill>
                  <a:srgbClr val="FFFFFF"/>
                </a:solidFill>
                <a:latin typeface="Calibri"/>
                <a:ea typeface="Calibri"/>
                <a:cs typeface="Calibri"/>
                <a:sym typeface="Calibri"/>
              </a:rPr>
              <a:t>enticing </a:t>
            </a:r>
            <a:r>
              <a:rPr lang="en-US" sz="2400">
                <a:solidFill>
                  <a:srgbClr val="FFFFFF"/>
                </a:solidFill>
                <a:latin typeface="Calibri"/>
                <a:ea typeface="Calibri"/>
                <a:cs typeface="Calibri"/>
                <a:sym typeface="Calibri"/>
              </a:rPr>
              <a:t>him,’ said the Lord. ‘Go and do it.’</a:t>
            </a:r>
            <a:endParaRPr sz="2400">
              <a:solidFill>
                <a:srgbClr val="FFFFFF"/>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23</a:t>
            </a:r>
            <a:r>
              <a:rPr lang="en-US" sz="2400">
                <a:solidFill>
                  <a:srgbClr val="FFFFFF"/>
                </a:solidFill>
                <a:latin typeface="Calibri"/>
                <a:ea typeface="Calibri"/>
                <a:cs typeface="Calibri"/>
                <a:sym typeface="Calibri"/>
              </a:rPr>
              <a:t>“So now the </a:t>
            </a:r>
            <a:r>
              <a:rPr lang="en-US" sz="2400" u="sng">
                <a:solidFill>
                  <a:srgbClr val="FFFFFF"/>
                </a:solidFill>
                <a:latin typeface="Calibri"/>
                <a:ea typeface="Calibri"/>
                <a:cs typeface="Calibri"/>
                <a:sym typeface="Calibri"/>
              </a:rPr>
              <a:t>Lord has put a deceiving spirit</a:t>
            </a:r>
            <a:r>
              <a:rPr lang="en-US" sz="2400">
                <a:solidFill>
                  <a:srgbClr val="FFFFFF"/>
                </a:solidFill>
                <a:latin typeface="Calibri"/>
                <a:ea typeface="Calibri"/>
                <a:cs typeface="Calibri"/>
                <a:sym typeface="Calibri"/>
              </a:rPr>
              <a:t> in the mouths of all these prophets of yours. The Lord has decreed disaster for you.”</a:t>
            </a:r>
            <a:endParaRPr sz="2400">
              <a:solidFill>
                <a:srgbClr val="FFFFFF"/>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sz="2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ca50d55cdb_0_5"/>
          <p:cNvSpPr/>
          <p:nvPr/>
        </p:nvSpPr>
        <p:spPr>
          <a:xfrm>
            <a:off x="806575" y="555350"/>
            <a:ext cx="7774800" cy="468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1 KINGS 22</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Now Zedekiah son of Kenaanah had made iron </a:t>
            </a:r>
            <a:r>
              <a:rPr lang="en-US" sz="2400" u="sng">
                <a:solidFill>
                  <a:srgbClr val="FFFFFF"/>
                </a:solidFill>
                <a:latin typeface="Calibri"/>
                <a:ea typeface="Calibri"/>
                <a:cs typeface="Calibri"/>
                <a:sym typeface="Calibri"/>
              </a:rPr>
              <a:t>horns</a:t>
            </a:r>
            <a:r>
              <a:rPr lang="en-US" sz="2400">
                <a:solidFill>
                  <a:srgbClr val="FFFFFF"/>
                </a:solidFill>
                <a:latin typeface="Calibri"/>
                <a:ea typeface="Calibri"/>
                <a:cs typeface="Calibri"/>
                <a:sym typeface="Calibri"/>
              </a:rPr>
              <a:t> and he declared, “This is what the Lord says: ‘With these </a:t>
            </a:r>
            <a:r>
              <a:rPr lang="en-US" sz="2400" u="sng">
                <a:solidFill>
                  <a:srgbClr val="FFFFFF"/>
                </a:solidFill>
                <a:latin typeface="Calibri"/>
                <a:ea typeface="Calibri"/>
                <a:cs typeface="Calibri"/>
                <a:sym typeface="Calibri"/>
              </a:rPr>
              <a:t>you will gore </a:t>
            </a:r>
            <a:r>
              <a:rPr lang="en-US" sz="2400">
                <a:solidFill>
                  <a:srgbClr val="FFFFFF"/>
                </a:solidFill>
                <a:latin typeface="Calibri"/>
                <a:ea typeface="Calibri"/>
                <a:cs typeface="Calibri"/>
                <a:sym typeface="Calibri"/>
              </a:rPr>
              <a:t>the Arameans </a:t>
            </a:r>
            <a:r>
              <a:rPr lang="en-US" sz="2400" u="sng">
                <a:solidFill>
                  <a:srgbClr val="FFFFFF"/>
                </a:solidFill>
                <a:latin typeface="Calibri"/>
                <a:ea typeface="Calibri"/>
                <a:cs typeface="Calibri"/>
                <a:sym typeface="Calibri"/>
              </a:rPr>
              <a:t>until they are destroyed</a:t>
            </a:r>
            <a:r>
              <a:rPr lang="en-US" sz="2400">
                <a:solidFill>
                  <a:srgbClr val="FFFFFF"/>
                </a:solidFill>
                <a:latin typeface="Calibri"/>
                <a:ea typeface="Calibri"/>
                <a:cs typeface="Calibri"/>
                <a:sym typeface="Calibri"/>
              </a:rPr>
              <a:t>.’ ” </a:t>
            </a:r>
            <a:r>
              <a:rPr b="1" baseline="30000" lang="en-US" sz="2400">
                <a:solidFill>
                  <a:srgbClr val="FFFFFF"/>
                </a:solidFill>
                <a:latin typeface="Calibri"/>
                <a:ea typeface="Calibri"/>
                <a:cs typeface="Calibri"/>
                <a:sym typeface="Calibri"/>
              </a:rPr>
              <a:t>12</a:t>
            </a:r>
            <a:r>
              <a:rPr lang="en-US" sz="2400">
                <a:solidFill>
                  <a:srgbClr val="FFFFFF"/>
                </a:solidFill>
                <a:latin typeface="Calibri"/>
                <a:ea typeface="Calibri"/>
                <a:cs typeface="Calibri"/>
                <a:sym typeface="Calibri"/>
              </a:rPr>
              <a:t>All the other prophets were prophesying the same thing. “Attack Ramoth Gilead and be victorious,” they said, “for the Lord will give it into the king’s hand.”</a:t>
            </a:r>
            <a:endParaRPr sz="24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DEUTERONOMY 33</a:t>
            </a:r>
            <a:r>
              <a:rPr b="1" baseline="30000" lang="en-US" sz="2400">
                <a:solidFill>
                  <a:srgbClr val="FFFFFF"/>
                </a:solidFill>
                <a:latin typeface="Calibri"/>
                <a:ea typeface="Calibri"/>
                <a:cs typeface="Calibri"/>
                <a:sym typeface="Calibri"/>
              </a:rPr>
              <a:t>:17</a:t>
            </a:r>
            <a:r>
              <a:rPr lang="en-US" sz="2400">
                <a:solidFill>
                  <a:srgbClr val="FFFFFF"/>
                </a:solidFill>
                <a:latin typeface="Calibri"/>
                <a:ea typeface="Calibri"/>
                <a:cs typeface="Calibri"/>
                <a:sym typeface="Calibri"/>
              </a:rPr>
              <a:t>In majesty he is like a firstborn bull; his </a:t>
            </a:r>
            <a:r>
              <a:rPr lang="en-US" sz="2400" u="sng">
                <a:solidFill>
                  <a:srgbClr val="FFFFFF"/>
                </a:solidFill>
                <a:latin typeface="Calibri"/>
                <a:ea typeface="Calibri"/>
                <a:cs typeface="Calibri"/>
                <a:sym typeface="Calibri"/>
              </a:rPr>
              <a:t>horns</a:t>
            </a:r>
            <a:r>
              <a:rPr lang="en-US" sz="2400">
                <a:solidFill>
                  <a:srgbClr val="FFFFFF"/>
                </a:solidFill>
                <a:latin typeface="Calibri"/>
                <a:ea typeface="Calibri"/>
                <a:cs typeface="Calibri"/>
                <a:sym typeface="Calibri"/>
              </a:rPr>
              <a:t> are the </a:t>
            </a:r>
            <a:r>
              <a:rPr lang="en-US" sz="2400" u="sng">
                <a:solidFill>
                  <a:srgbClr val="FFFFFF"/>
                </a:solidFill>
                <a:latin typeface="Calibri"/>
                <a:ea typeface="Calibri"/>
                <a:cs typeface="Calibri"/>
                <a:sym typeface="Calibri"/>
              </a:rPr>
              <a:t>horns of a wild ox</a:t>
            </a:r>
            <a:r>
              <a:rPr lang="en-US" sz="2400">
                <a:solidFill>
                  <a:srgbClr val="FFFFFF"/>
                </a:solidFill>
                <a:latin typeface="Calibri"/>
                <a:ea typeface="Calibri"/>
                <a:cs typeface="Calibri"/>
                <a:sym typeface="Calibri"/>
              </a:rPr>
              <a:t>. With them </a:t>
            </a:r>
            <a:r>
              <a:rPr lang="en-US" sz="2400" u="sng">
                <a:solidFill>
                  <a:srgbClr val="FFFFFF"/>
                </a:solidFill>
                <a:latin typeface="Calibri"/>
                <a:ea typeface="Calibri"/>
                <a:cs typeface="Calibri"/>
                <a:sym typeface="Calibri"/>
              </a:rPr>
              <a:t>he will gore the nations</a:t>
            </a:r>
            <a:r>
              <a:rPr lang="en-US" sz="2400">
                <a:solidFill>
                  <a:srgbClr val="FFFFFF"/>
                </a:solidFill>
                <a:latin typeface="Calibri"/>
                <a:ea typeface="Calibri"/>
                <a:cs typeface="Calibri"/>
                <a:sym typeface="Calibri"/>
              </a:rPr>
              <a:t>, even those at the ends of the earth. Such are the ten thousands of Ephraim; such are the thousands of Manasseh.”</a:t>
            </a:r>
            <a:endParaRPr sz="2400">
              <a:solidFill>
                <a:srgbClr val="FFFFFF"/>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sz="2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c9c67b12e3_2_0"/>
          <p:cNvSpPr/>
          <p:nvPr/>
        </p:nvSpPr>
        <p:spPr>
          <a:xfrm>
            <a:off x="965225" y="666750"/>
            <a:ext cx="7193100" cy="3785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14</a:t>
            </a:r>
            <a:r>
              <a:rPr b="1" baseline="30000" i="0" lang="en-US" sz="2400" u="none" cap="none" strike="noStrike">
                <a:solidFill>
                  <a:schemeClr val="lt1"/>
                </a:solidFill>
                <a:latin typeface="Calibri"/>
                <a:ea typeface="Calibri"/>
                <a:cs typeface="Calibri"/>
                <a:sym typeface="Calibri"/>
              </a:rPr>
              <a:t>:</a:t>
            </a:r>
            <a:r>
              <a:rPr b="1" baseline="30000" lang="en-US" sz="2400">
                <a:solidFill>
                  <a:schemeClr val="lt1"/>
                </a:solidFill>
                <a:latin typeface="Calibri"/>
                <a:ea typeface="Calibri"/>
                <a:cs typeface="Calibri"/>
                <a:sym typeface="Calibri"/>
              </a:rPr>
              <a:t>12</a:t>
            </a:r>
            <a:r>
              <a:rPr lang="en-US" sz="2400">
                <a:solidFill>
                  <a:schemeClr val="lt1"/>
                </a:solidFill>
                <a:latin typeface="Calibri"/>
                <a:ea typeface="Calibri"/>
                <a:cs typeface="Calibri"/>
                <a:sym typeface="Calibri"/>
              </a:rPr>
              <a:t>Then the word of the LORD came to me saying, </a:t>
            </a:r>
            <a:r>
              <a:rPr b="1" baseline="30000" lang="en-US" sz="2400">
                <a:solidFill>
                  <a:schemeClr val="lt1"/>
                </a:solidFill>
                <a:latin typeface="Calibri"/>
                <a:ea typeface="Calibri"/>
                <a:cs typeface="Calibri"/>
                <a:sym typeface="Calibri"/>
              </a:rPr>
              <a:t>13</a:t>
            </a:r>
            <a:r>
              <a:rPr lang="en-US" sz="2400">
                <a:solidFill>
                  <a:schemeClr val="lt1"/>
                </a:solidFill>
                <a:latin typeface="Calibri"/>
                <a:ea typeface="Calibri"/>
                <a:cs typeface="Calibri"/>
                <a:sym typeface="Calibri"/>
              </a:rPr>
              <a:t>“Son of man, if a </a:t>
            </a:r>
            <a:r>
              <a:rPr lang="en-US" sz="2400" u="sng">
                <a:solidFill>
                  <a:schemeClr val="lt1"/>
                </a:solidFill>
                <a:latin typeface="Calibri"/>
                <a:ea typeface="Calibri"/>
                <a:cs typeface="Calibri"/>
                <a:sym typeface="Calibri"/>
              </a:rPr>
              <a:t>country</a:t>
            </a:r>
            <a:r>
              <a:rPr lang="en-US" sz="2400">
                <a:solidFill>
                  <a:schemeClr val="lt1"/>
                </a:solidFill>
                <a:latin typeface="Calibri"/>
                <a:ea typeface="Calibri"/>
                <a:cs typeface="Calibri"/>
                <a:sym typeface="Calibri"/>
              </a:rPr>
              <a:t> sins against Me by committing unfaithfulness, and I stretch out My hand against it, destroy its supply of bread, send famine against it and cut off from it both man and beast, </a:t>
            </a:r>
            <a:r>
              <a:rPr b="1" baseline="30000" lang="en-US" sz="2400">
                <a:solidFill>
                  <a:schemeClr val="lt1"/>
                </a:solidFill>
                <a:latin typeface="Calibri"/>
                <a:ea typeface="Calibri"/>
                <a:cs typeface="Calibri"/>
                <a:sym typeface="Calibri"/>
              </a:rPr>
              <a:t>14</a:t>
            </a:r>
            <a:r>
              <a:rPr lang="en-US" sz="2400">
                <a:solidFill>
                  <a:schemeClr val="lt1"/>
                </a:solidFill>
                <a:latin typeface="Calibri"/>
                <a:ea typeface="Calibri"/>
                <a:cs typeface="Calibri"/>
                <a:sym typeface="Calibri"/>
              </a:rPr>
              <a:t>even though these three men, Noah, Daniel and Job were in its midst, </a:t>
            </a:r>
            <a:r>
              <a:rPr lang="en-US" sz="2400" u="sng">
                <a:solidFill>
                  <a:schemeClr val="lt1"/>
                </a:solidFill>
                <a:latin typeface="Calibri"/>
                <a:ea typeface="Calibri"/>
                <a:cs typeface="Calibri"/>
                <a:sym typeface="Calibri"/>
              </a:rPr>
              <a:t>by their own righteousness they could only deliver themselves</a:t>
            </a:r>
            <a:r>
              <a:rPr lang="en-US" sz="2400">
                <a:solidFill>
                  <a:schemeClr val="lt1"/>
                </a:solidFill>
                <a:latin typeface="Calibri"/>
                <a:ea typeface="Calibri"/>
                <a:cs typeface="Calibri"/>
                <a:sym typeface="Calibri"/>
              </a:rPr>
              <a:t> ... </a:t>
            </a:r>
            <a:r>
              <a:rPr b="1" baseline="30000" lang="en-US" sz="2400">
                <a:solidFill>
                  <a:schemeClr val="lt1"/>
                </a:solidFill>
                <a:latin typeface="Calibri"/>
                <a:ea typeface="Calibri"/>
                <a:cs typeface="Calibri"/>
                <a:sym typeface="Calibri"/>
              </a:rPr>
              <a:t>16</a:t>
            </a:r>
            <a:r>
              <a:rPr lang="en-US" sz="2400">
                <a:solidFill>
                  <a:schemeClr val="lt1"/>
                </a:solidFill>
                <a:latin typeface="Calibri"/>
                <a:ea typeface="Calibri"/>
                <a:cs typeface="Calibri"/>
                <a:sym typeface="Calibri"/>
              </a:rPr>
              <a:t> … they could not deliver either their sons or their daughters. They alone would be delivered, but the country would be desolate.”</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c9c67b12e3_2_4"/>
          <p:cNvSpPr/>
          <p:nvPr/>
        </p:nvSpPr>
        <p:spPr>
          <a:xfrm>
            <a:off x="1114325" y="864025"/>
            <a:ext cx="7047600" cy="3785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14</a:t>
            </a:r>
            <a:r>
              <a:rPr b="1" baseline="30000" i="0" lang="en-US" sz="2400" u="none" cap="none" strike="noStrike">
                <a:solidFill>
                  <a:schemeClr val="lt1"/>
                </a:solidFill>
                <a:latin typeface="Calibri"/>
                <a:ea typeface="Calibri"/>
                <a:cs typeface="Calibri"/>
                <a:sym typeface="Calibri"/>
              </a:rPr>
              <a:t>:2</a:t>
            </a:r>
            <a:r>
              <a:rPr b="1" baseline="30000" lang="en-US" sz="2400">
                <a:solidFill>
                  <a:schemeClr val="lt1"/>
                </a:solidFill>
                <a:latin typeface="Calibri"/>
                <a:ea typeface="Calibri"/>
                <a:cs typeface="Calibri"/>
                <a:sym typeface="Calibri"/>
              </a:rPr>
              <a:t>1</a:t>
            </a:r>
            <a:r>
              <a:rPr lang="en-US" sz="2400">
                <a:solidFill>
                  <a:schemeClr val="lt1"/>
                </a:solidFill>
                <a:latin typeface="Calibri"/>
                <a:ea typeface="Calibri"/>
                <a:cs typeface="Calibri"/>
                <a:sym typeface="Calibri"/>
              </a:rPr>
              <a:t>“For this is what the Sovereign Lord says: How much worse will it be </a:t>
            </a:r>
            <a:r>
              <a:rPr lang="en-US" sz="2400" u="sng">
                <a:solidFill>
                  <a:schemeClr val="lt1"/>
                </a:solidFill>
                <a:latin typeface="Calibri"/>
                <a:ea typeface="Calibri"/>
                <a:cs typeface="Calibri"/>
                <a:sym typeface="Calibri"/>
              </a:rPr>
              <a:t>when I send against Jerusalem my four dreadful judgments</a:t>
            </a:r>
            <a:r>
              <a:rPr lang="en-US" sz="2400">
                <a:solidFill>
                  <a:schemeClr val="lt1"/>
                </a:solidFill>
                <a:latin typeface="Calibri"/>
                <a:ea typeface="Calibri"/>
                <a:cs typeface="Calibri"/>
                <a:sym typeface="Calibri"/>
              </a:rPr>
              <a:t>—sword and famine and wild beasts and plague—to kill its men and their animals! </a:t>
            </a:r>
            <a:r>
              <a:rPr b="1" baseline="30000" lang="en-US" sz="2400">
                <a:solidFill>
                  <a:schemeClr val="lt1"/>
                </a:solidFill>
                <a:latin typeface="Calibri"/>
                <a:ea typeface="Calibri"/>
                <a:cs typeface="Calibri"/>
                <a:sym typeface="Calibri"/>
              </a:rPr>
              <a:t>22</a:t>
            </a:r>
            <a:r>
              <a:rPr lang="en-US" sz="2400">
                <a:solidFill>
                  <a:schemeClr val="lt1"/>
                </a:solidFill>
                <a:latin typeface="Calibri"/>
                <a:ea typeface="Calibri"/>
                <a:cs typeface="Calibri"/>
                <a:sym typeface="Calibri"/>
              </a:rPr>
              <a:t>Yet there will be some </a:t>
            </a:r>
            <a:r>
              <a:rPr lang="en-US" sz="2400" u="sng">
                <a:solidFill>
                  <a:schemeClr val="lt1"/>
                </a:solidFill>
                <a:latin typeface="Calibri"/>
                <a:ea typeface="Calibri"/>
                <a:cs typeface="Calibri"/>
                <a:sym typeface="Calibri"/>
              </a:rPr>
              <a:t>survivors</a:t>
            </a:r>
            <a:r>
              <a:rPr lang="en-US" sz="2400">
                <a:solidFill>
                  <a:schemeClr val="lt1"/>
                </a:solidFill>
                <a:latin typeface="Calibri"/>
                <a:ea typeface="Calibri"/>
                <a:cs typeface="Calibri"/>
                <a:sym typeface="Calibri"/>
              </a:rPr>
              <a:t> … They </a:t>
            </a:r>
            <a:r>
              <a:rPr lang="en-US" sz="2400" u="sng">
                <a:solidFill>
                  <a:schemeClr val="lt1"/>
                </a:solidFill>
                <a:latin typeface="Calibri"/>
                <a:ea typeface="Calibri"/>
                <a:cs typeface="Calibri"/>
                <a:sym typeface="Calibri"/>
              </a:rPr>
              <a:t>will come to you, and when you see their conduct and their actions</a:t>
            </a:r>
            <a:r>
              <a:rPr lang="en-US" sz="2400">
                <a:solidFill>
                  <a:schemeClr val="lt1"/>
                </a:solidFill>
                <a:latin typeface="Calibri"/>
                <a:ea typeface="Calibri"/>
                <a:cs typeface="Calibri"/>
                <a:sym typeface="Calibri"/>
              </a:rPr>
              <a:t>, you will be consoled regarding the disaster I have brought on Jerusalem …. </a:t>
            </a:r>
            <a:r>
              <a:rPr b="1" baseline="30000" lang="en-US" sz="2400">
                <a:solidFill>
                  <a:schemeClr val="lt1"/>
                </a:solidFill>
                <a:latin typeface="Calibri"/>
                <a:ea typeface="Calibri"/>
                <a:cs typeface="Calibri"/>
                <a:sym typeface="Calibri"/>
              </a:rPr>
              <a:t>23</a:t>
            </a:r>
            <a:r>
              <a:rPr lang="en-US" sz="2400">
                <a:solidFill>
                  <a:schemeClr val="lt1"/>
                </a:solidFill>
                <a:latin typeface="Calibri"/>
                <a:ea typeface="Calibri"/>
                <a:cs typeface="Calibri"/>
                <a:sym typeface="Calibri"/>
              </a:rPr>
              <a:t> … for </a:t>
            </a:r>
            <a:r>
              <a:rPr lang="en-US" sz="2400" u="sng">
                <a:solidFill>
                  <a:schemeClr val="lt1"/>
                </a:solidFill>
                <a:latin typeface="Calibri"/>
                <a:ea typeface="Calibri"/>
                <a:cs typeface="Calibri"/>
                <a:sym typeface="Calibri"/>
              </a:rPr>
              <a:t>you will know that I have done nothing in it without cause</a:t>
            </a:r>
            <a:r>
              <a:rPr lang="en-US" sz="2400">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p:nvPr/>
        </p:nvSpPr>
        <p:spPr>
          <a:xfrm>
            <a:off x="975600" y="784675"/>
            <a:ext cx="7192800" cy="37857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16</a:t>
            </a:r>
            <a:r>
              <a:rPr b="1" baseline="30000" i="0" lang="en-US" sz="2400" u="none" cap="none" strike="noStrike">
                <a:solidFill>
                  <a:schemeClr val="lt1"/>
                </a:solidFill>
                <a:latin typeface="Calibri"/>
                <a:ea typeface="Calibri"/>
                <a:cs typeface="Calibri"/>
                <a:sym typeface="Calibri"/>
              </a:rPr>
              <a:t>:48</a:t>
            </a:r>
            <a:r>
              <a:rPr b="0" i="0" lang="en-US" sz="2400" u="none" cap="none" strike="noStrike">
                <a:solidFill>
                  <a:schemeClr val="lt1"/>
                </a:solidFill>
                <a:latin typeface="Calibri"/>
                <a:ea typeface="Calibri"/>
                <a:cs typeface="Calibri"/>
                <a:sym typeface="Calibri"/>
              </a:rPr>
              <a:t>“As I live,” declares the Lord GOD, “Sodom, your sister and her daughters have not done as you and your daughters have done. </a:t>
            </a:r>
            <a:r>
              <a:rPr b="1" baseline="30000" i="0" lang="en-US" sz="2400" u="none" cap="none" strike="noStrike">
                <a:solidFill>
                  <a:schemeClr val="lt1"/>
                </a:solidFill>
                <a:latin typeface="Calibri"/>
                <a:ea typeface="Calibri"/>
                <a:cs typeface="Calibri"/>
                <a:sym typeface="Calibri"/>
              </a:rPr>
              <a:t>49</a:t>
            </a:r>
            <a:r>
              <a:rPr b="0" i="0" lang="en-US" sz="2400" u="none" cap="none" strike="noStrike">
                <a:solidFill>
                  <a:schemeClr val="lt1"/>
                </a:solidFill>
                <a:latin typeface="Calibri"/>
                <a:ea typeface="Calibri"/>
                <a:cs typeface="Calibri"/>
                <a:sym typeface="Calibri"/>
              </a:rPr>
              <a:t>“Behold, this was the </a:t>
            </a:r>
            <a:r>
              <a:rPr b="0" i="0" lang="en-US" sz="2400" u="sng" cap="none" strike="noStrike">
                <a:solidFill>
                  <a:schemeClr val="lt1"/>
                </a:solidFill>
                <a:latin typeface="Calibri"/>
                <a:ea typeface="Calibri"/>
                <a:cs typeface="Calibri"/>
                <a:sym typeface="Calibri"/>
              </a:rPr>
              <a:t>guilt of</a:t>
            </a:r>
            <a:r>
              <a:rPr b="0" i="0" lang="en-US" sz="2400" u="none" cap="none" strike="noStrike">
                <a:solidFill>
                  <a:schemeClr val="lt1"/>
                </a:solidFill>
                <a:latin typeface="Calibri"/>
                <a:ea typeface="Calibri"/>
                <a:cs typeface="Calibri"/>
                <a:sym typeface="Calibri"/>
              </a:rPr>
              <a:t> your sister </a:t>
            </a:r>
            <a:r>
              <a:rPr b="0" i="0" lang="en-US" sz="2400" u="sng" cap="none" strike="noStrike">
                <a:solidFill>
                  <a:schemeClr val="lt1"/>
                </a:solidFill>
                <a:latin typeface="Calibri"/>
                <a:ea typeface="Calibri"/>
                <a:cs typeface="Calibri"/>
                <a:sym typeface="Calibri"/>
              </a:rPr>
              <a:t>Sodom</a:t>
            </a:r>
            <a:r>
              <a:rPr b="0" i="0" lang="en-US" sz="2400" u="none" cap="none" strike="noStrike">
                <a:solidFill>
                  <a:schemeClr val="lt1"/>
                </a:solidFill>
                <a:latin typeface="Calibri"/>
                <a:ea typeface="Calibri"/>
                <a:cs typeface="Calibri"/>
                <a:sym typeface="Calibri"/>
              </a:rPr>
              <a:t>: she and her daughters had </a:t>
            </a:r>
            <a:r>
              <a:rPr b="0" i="0" lang="en-US" sz="2400" u="sng" cap="none" strike="noStrike">
                <a:solidFill>
                  <a:schemeClr val="lt1"/>
                </a:solidFill>
                <a:latin typeface="Calibri"/>
                <a:ea typeface="Calibri"/>
                <a:cs typeface="Calibri"/>
                <a:sym typeface="Calibri"/>
              </a:rPr>
              <a:t>arrogance, abundant food and careless ease, but she did not help the poor and needy</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50</a:t>
            </a:r>
            <a:r>
              <a:rPr b="0" i="0" lang="en-US" sz="2400" u="none" cap="none" strike="noStrike">
                <a:solidFill>
                  <a:schemeClr val="lt1"/>
                </a:solidFill>
                <a:latin typeface="Calibri"/>
                <a:ea typeface="Calibri"/>
                <a:cs typeface="Calibri"/>
                <a:sym typeface="Calibri"/>
              </a:rPr>
              <a:t>“Thus they were </a:t>
            </a:r>
            <a:r>
              <a:rPr b="0" i="0" lang="en-US" sz="2400" cap="none" strike="noStrike">
                <a:solidFill>
                  <a:schemeClr val="lt1"/>
                </a:solidFill>
                <a:latin typeface="Calibri"/>
                <a:ea typeface="Calibri"/>
                <a:cs typeface="Calibri"/>
                <a:sym typeface="Calibri"/>
              </a:rPr>
              <a:t>haughty</a:t>
            </a:r>
            <a:r>
              <a:rPr b="0" i="0" lang="en-US" sz="2400" u="none" cap="none" strike="noStrike">
                <a:solidFill>
                  <a:schemeClr val="lt1"/>
                </a:solidFill>
                <a:latin typeface="Calibri"/>
                <a:ea typeface="Calibri"/>
                <a:cs typeface="Calibri"/>
                <a:sym typeface="Calibri"/>
              </a:rPr>
              <a:t> </a:t>
            </a:r>
            <a:r>
              <a:rPr b="0" i="0" lang="en-US" sz="2400" u="sng" cap="none" strike="noStrike">
                <a:solidFill>
                  <a:schemeClr val="lt1"/>
                </a:solidFill>
                <a:latin typeface="Calibri"/>
                <a:ea typeface="Calibri"/>
                <a:cs typeface="Calibri"/>
                <a:sym typeface="Calibri"/>
              </a:rPr>
              <a:t>and committed abominations</a:t>
            </a:r>
            <a:r>
              <a:rPr b="0" i="0" lang="en-US" sz="2400" u="none" cap="none" strike="noStrike">
                <a:solidFill>
                  <a:schemeClr val="lt1"/>
                </a:solidFill>
                <a:latin typeface="Calibri"/>
                <a:ea typeface="Calibri"/>
                <a:cs typeface="Calibri"/>
                <a:sym typeface="Calibri"/>
              </a:rPr>
              <a:t> before Me. Therefore I removed them when I saw </a:t>
            </a:r>
            <a:r>
              <a:rPr b="0" i="1" lang="en-US" sz="2400" u="none" cap="none" strike="noStrike">
                <a:solidFill>
                  <a:schemeClr val="lt1"/>
                </a:solidFill>
                <a:latin typeface="Calibri"/>
                <a:ea typeface="Calibri"/>
                <a:cs typeface="Calibri"/>
                <a:sym typeface="Calibri"/>
              </a:rPr>
              <a:t>it.</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51</a:t>
            </a:r>
            <a:r>
              <a:rPr b="0" i="0" lang="en-US" sz="2400" u="none" cap="none" strike="noStrike">
                <a:solidFill>
                  <a:schemeClr val="lt1"/>
                </a:solidFill>
                <a:latin typeface="Calibri"/>
                <a:ea typeface="Calibri"/>
                <a:cs typeface="Calibri"/>
                <a:sym typeface="Calibri"/>
              </a:rPr>
              <a:t>“Furthermore, Samaria did not commit half of your sins … Thus you have made your sisters appear righteous by all your abominations which you have committed.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p:nvPr/>
        </p:nvSpPr>
        <p:spPr>
          <a:xfrm>
            <a:off x="1015200" y="617000"/>
            <a:ext cx="7113600" cy="41475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2400"/>
              <a:buFont typeface="Arial"/>
              <a:buNone/>
            </a:pPr>
            <a:r>
              <a:rPr b="1" i="0" lang="en-US" sz="2400" u="none" cap="none" strike="noStrike">
                <a:solidFill>
                  <a:srgbClr val="F3F3F3"/>
                </a:solidFill>
                <a:latin typeface="Calibri"/>
                <a:ea typeface="Calibri"/>
                <a:cs typeface="Calibri"/>
                <a:sym typeface="Calibri"/>
              </a:rPr>
              <a:t>16</a:t>
            </a:r>
            <a:r>
              <a:rPr b="1" baseline="30000" i="0" lang="en-US" sz="2400" u="none" cap="none" strike="noStrike">
                <a:solidFill>
                  <a:srgbClr val="F3F3F3"/>
                </a:solidFill>
                <a:latin typeface="Calibri"/>
                <a:ea typeface="Calibri"/>
                <a:cs typeface="Calibri"/>
                <a:sym typeface="Calibri"/>
              </a:rPr>
              <a:t>:53</a:t>
            </a:r>
            <a:r>
              <a:rPr b="0" i="0" lang="en-US" sz="2400" u="none" cap="none" strike="noStrike">
                <a:solidFill>
                  <a:srgbClr val="F3F3F3"/>
                </a:solidFill>
                <a:latin typeface="Calibri"/>
                <a:ea typeface="Calibri"/>
                <a:cs typeface="Calibri"/>
                <a:sym typeface="Calibri"/>
              </a:rPr>
              <a:t>“Nevertheless, I will </a:t>
            </a:r>
            <a:r>
              <a:rPr b="0" i="0" lang="en-US" sz="2400" u="sng" cap="none" strike="noStrike">
                <a:solidFill>
                  <a:srgbClr val="F3F3F3"/>
                </a:solidFill>
                <a:latin typeface="Calibri"/>
                <a:ea typeface="Calibri"/>
                <a:cs typeface="Calibri"/>
                <a:sym typeface="Calibri"/>
              </a:rPr>
              <a:t>restore their captivity</a:t>
            </a:r>
            <a:r>
              <a:rPr b="0" i="0" lang="en-US" sz="2400" u="none" cap="none" strike="noStrike">
                <a:solidFill>
                  <a:srgbClr val="F3F3F3"/>
                </a:solidFill>
                <a:latin typeface="Calibri"/>
                <a:ea typeface="Calibri"/>
                <a:cs typeface="Calibri"/>
                <a:sym typeface="Calibri"/>
              </a:rPr>
              <a:t>, the </a:t>
            </a:r>
            <a:r>
              <a:rPr b="0" i="0" lang="en-US" sz="2400" u="sng" cap="none" strike="noStrike">
                <a:solidFill>
                  <a:srgbClr val="F3F3F3"/>
                </a:solidFill>
                <a:latin typeface="Calibri"/>
                <a:ea typeface="Calibri"/>
                <a:cs typeface="Calibri"/>
                <a:sym typeface="Calibri"/>
              </a:rPr>
              <a:t>captivity of Sodom</a:t>
            </a:r>
            <a:r>
              <a:rPr b="0" i="0" lang="en-US" sz="2400" u="none" cap="none" strike="noStrike">
                <a:solidFill>
                  <a:srgbClr val="F3F3F3"/>
                </a:solidFill>
                <a:latin typeface="Calibri"/>
                <a:ea typeface="Calibri"/>
                <a:cs typeface="Calibri"/>
                <a:sym typeface="Calibri"/>
              </a:rPr>
              <a:t> and her daughters, the </a:t>
            </a:r>
            <a:r>
              <a:rPr b="0" i="0" lang="en-US" sz="2400" u="sng" cap="none" strike="noStrike">
                <a:solidFill>
                  <a:srgbClr val="F3F3F3"/>
                </a:solidFill>
                <a:latin typeface="Calibri"/>
                <a:ea typeface="Calibri"/>
                <a:cs typeface="Calibri"/>
                <a:sym typeface="Calibri"/>
              </a:rPr>
              <a:t>captivity of Samaria</a:t>
            </a:r>
            <a:r>
              <a:rPr b="0" i="0" lang="en-US" sz="2400" u="none" cap="none" strike="noStrike">
                <a:solidFill>
                  <a:srgbClr val="F3F3F3"/>
                </a:solidFill>
                <a:latin typeface="Calibri"/>
                <a:ea typeface="Calibri"/>
                <a:cs typeface="Calibri"/>
                <a:sym typeface="Calibri"/>
              </a:rPr>
              <a:t> and her daughters, and along with them </a:t>
            </a:r>
            <a:r>
              <a:rPr b="0" i="0" lang="en-US" sz="2400" u="sng" cap="none" strike="noStrike">
                <a:solidFill>
                  <a:srgbClr val="F3F3F3"/>
                </a:solidFill>
                <a:latin typeface="Calibri"/>
                <a:ea typeface="Calibri"/>
                <a:cs typeface="Calibri"/>
                <a:sym typeface="Calibri"/>
              </a:rPr>
              <a:t>your own captivity</a:t>
            </a:r>
            <a:r>
              <a:rPr b="0" i="0" lang="en-US" sz="2400" u="none" cap="none" strike="noStrike">
                <a:solidFill>
                  <a:srgbClr val="F3F3F3"/>
                </a:solidFill>
                <a:latin typeface="Calibri"/>
                <a:ea typeface="Calibri"/>
                <a:cs typeface="Calibri"/>
                <a:sym typeface="Calibri"/>
              </a:rPr>
              <a:t>, </a:t>
            </a:r>
            <a:r>
              <a:rPr b="1" baseline="30000" i="0" lang="en-US" sz="2400" u="none" cap="none" strike="noStrike">
                <a:solidFill>
                  <a:srgbClr val="F3F3F3"/>
                </a:solidFill>
                <a:latin typeface="Calibri"/>
                <a:ea typeface="Calibri"/>
                <a:cs typeface="Calibri"/>
                <a:sym typeface="Calibri"/>
              </a:rPr>
              <a:t>54</a:t>
            </a:r>
            <a:r>
              <a:rPr b="0" i="0" lang="en-US" sz="2400" u="none" cap="none" strike="noStrike">
                <a:solidFill>
                  <a:srgbClr val="F3F3F3"/>
                </a:solidFill>
                <a:latin typeface="Calibri"/>
                <a:ea typeface="Calibri"/>
                <a:cs typeface="Calibri"/>
                <a:sym typeface="Calibri"/>
              </a:rPr>
              <a:t>in order that you may bear your humiliation and feel ashamed for all that you have done when you become a consolation to them…. </a:t>
            </a:r>
            <a:r>
              <a:rPr b="1" baseline="30000" i="0" lang="en-US" sz="2400" u="none" cap="none" strike="noStrike">
                <a:solidFill>
                  <a:srgbClr val="F3F3F3"/>
                </a:solidFill>
                <a:latin typeface="Calibri"/>
                <a:ea typeface="Calibri"/>
                <a:cs typeface="Calibri"/>
                <a:sym typeface="Calibri"/>
              </a:rPr>
              <a:t>59</a:t>
            </a:r>
            <a:r>
              <a:rPr b="0" i="0" lang="en-US" sz="2400" u="none" cap="none" strike="noStrike">
                <a:solidFill>
                  <a:srgbClr val="F3F3F3"/>
                </a:solidFill>
                <a:latin typeface="Calibri"/>
                <a:ea typeface="Calibri"/>
                <a:cs typeface="Calibri"/>
                <a:sym typeface="Calibri"/>
              </a:rPr>
              <a:t>For thus says the Lord GOD, “I will also do with you as you have done, you who have </a:t>
            </a:r>
            <a:r>
              <a:rPr b="0" i="0" lang="en-US" sz="2400" u="sng" cap="none" strike="noStrike">
                <a:solidFill>
                  <a:srgbClr val="F3F3F3"/>
                </a:solidFill>
                <a:latin typeface="Calibri"/>
                <a:ea typeface="Calibri"/>
                <a:cs typeface="Calibri"/>
                <a:sym typeface="Calibri"/>
              </a:rPr>
              <a:t>despised the oath by breaking the covenant</a:t>
            </a:r>
            <a:r>
              <a:rPr b="0" i="0" lang="en-US" sz="2400" u="none" cap="none" strike="noStrike">
                <a:solidFill>
                  <a:srgbClr val="F3F3F3"/>
                </a:solidFill>
                <a:latin typeface="Calibri"/>
                <a:ea typeface="Calibri"/>
                <a:cs typeface="Calibri"/>
                <a:sym typeface="Calibri"/>
              </a:rPr>
              <a:t>.</a:t>
            </a:r>
            <a:r>
              <a:rPr lang="en-US" sz="2400">
                <a:solidFill>
                  <a:srgbClr val="F3F3F3"/>
                </a:solidFill>
                <a:latin typeface="Calibri"/>
                <a:ea typeface="Calibri"/>
                <a:cs typeface="Calibri"/>
                <a:sym typeface="Calibri"/>
              </a:rPr>
              <a:t> </a:t>
            </a:r>
            <a:r>
              <a:rPr b="1" baseline="30000" i="0" lang="en-US" sz="2400" u="none" cap="none" strike="noStrike">
                <a:solidFill>
                  <a:srgbClr val="F3F3F3"/>
                </a:solidFill>
                <a:latin typeface="Calibri"/>
                <a:ea typeface="Calibri"/>
                <a:cs typeface="Calibri"/>
                <a:sym typeface="Calibri"/>
              </a:rPr>
              <a:t>60</a:t>
            </a:r>
            <a:r>
              <a:rPr b="0" i="0" lang="en-US" sz="2400" u="none" cap="none" strike="noStrike">
                <a:solidFill>
                  <a:srgbClr val="F3F3F3"/>
                </a:solidFill>
                <a:latin typeface="Calibri"/>
                <a:ea typeface="Calibri"/>
                <a:cs typeface="Calibri"/>
                <a:sym typeface="Calibri"/>
              </a:rPr>
              <a:t>Nevertheless, I will r</a:t>
            </a:r>
            <a:r>
              <a:rPr b="0" i="0" lang="en-US" sz="2400" u="sng" cap="none" strike="noStrike">
                <a:solidFill>
                  <a:srgbClr val="F3F3F3"/>
                </a:solidFill>
                <a:latin typeface="Calibri"/>
                <a:ea typeface="Calibri"/>
                <a:cs typeface="Calibri"/>
                <a:sym typeface="Calibri"/>
              </a:rPr>
              <a:t>emember My covenant</a:t>
            </a:r>
            <a:r>
              <a:rPr b="0" i="0" lang="en-US" sz="2400" u="none" cap="none" strike="noStrike">
                <a:solidFill>
                  <a:srgbClr val="F3F3F3"/>
                </a:solidFill>
                <a:latin typeface="Calibri"/>
                <a:ea typeface="Calibri"/>
                <a:cs typeface="Calibri"/>
                <a:sym typeface="Calibri"/>
              </a:rPr>
              <a:t> with you in the days of your youth, and </a:t>
            </a:r>
            <a:r>
              <a:rPr b="0" i="0" lang="en-US" sz="2400" u="sng" cap="none" strike="noStrike">
                <a:solidFill>
                  <a:srgbClr val="F3F3F3"/>
                </a:solidFill>
                <a:latin typeface="Calibri"/>
                <a:ea typeface="Calibri"/>
                <a:cs typeface="Calibri"/>
                <a:sym typeface="Calibri"/>
              </a:rPr>
              <a:t>I will establish an everlasting covenant</a:t>
            </a:r>
            <a:r>
              <a:rPr b="0" i="0" lang="en-US" sz="2400" u="none" cap="none" strike="noStrike">
                <a:solidFill>
                  <a:srgbClr val="F3F3F3"/>
                </a:solidFill>
                <a:latin typeface="Calibri"/>
                <a:ea typeface="Calibri"/>
                <a:cs typeface="Calibri"/>
                <a:sym typeface="Calibri"/>
              </a:rPr>
              <a:t> with you.</a:t>
            </a:r>
            <a:endParaRPr b="0" i="0" sz="2400" u="none" cap="none" strike="noStrike">
              <a:solidFill>
                <a:srgbClr val="F3F3F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c8e6452206_0_0"/>
          <p:cNvSpPr/>
          <p:nvPr/>
        </p:nvSpPr>
        <p:spPr>
          <a:xfrm>
            <a:off x="914400" y="666750"/>
            <a:ext cx="7086600" cy="37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3900" u="none" cap="none" strike="noStrike">
                <a:solidFill>
                  <a:srgbClr val="F3F3F3"/>
                </a:solidFill>
                <a:latin typeface="Calibri"/>
                <a:ea typeface="Calibri"/>
                <a:cs typeface="Calibri"/>
                <a:sym typeface="Calibri"/>
              </a:rPr>
              <a:t>Book of Ezekiel</a:t>
            </a:r>
            <a:endParaRPr b="1" i="0" sz="39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3F3F3"/>
                </a:solidFill>
                <a:latin typeface="Calibri"/>
                <a:ea typeface="Calibri"/>
                <a:cs typeface="Calibri"/>
                <a:sym typeface="Calibri"/>
              </a:rPr>
              <a:t>Lesson 4</a:t>
            </a:r>
            <a:endParaRPr b="1" i="0" sz="2400" u="none" cap="none" strike="noStrike">
              <a:solidFill>
                <a:srgbClr val="F3F3F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c8e6452206_0_5"/>
          <p:cNvSpPr/>
          <p:nvPr/>
        </p:nvSpPr>
        <p:spPr>
          <a:xfrm>
            <a:off x="1084225" y="864450"/>
            <a:ext cx="7034400" cy="3414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400"/>
              <a:buFont typeface="Arial"/>
              <a:buNone/>
            </a:pPr>
            <a:r>
              <a:rPr b="1" i="0" lang="en-US" sz="2400" u="none" cap="none" strike="noStrike">
                <a:solidFill>
                  <a:srgbClr val="F3F3F3"/>
                </a:solidFill>
                <a:latin typeface="Calibri"/>
                <a:ea typeface="Calibri"/>
                <a:cs typeface="Calibri"/>
                <a:sym typeface="Calibri"/>
              </a:rPr>
              <a:t>17</a:t>
            </a:r>
            <a:r>
              <a:rPr b="1" baseline="30000" lang="en-US" sz="2400">
                <a:solidFill>
                  <a:srgbClr val="F3F3F3"/>
                </a:solidFill>
                <a:latin typeface="Calibri"/>
                <a:ea typeface="Calibri"/>
                <a:cs typeface="Calibri"/>
                <a:sym typeface="Calibri"/>
              </a:rPr>
              <a:t>:12</a:t>
            </a:r>
            <a:r>
              <a:rPr lang="en-US" sz="2400">
                <a:solidFill>
                  <a:srgbClr val="F3F3F3"/>
                </a:solidFill>
                <a:latin typeface="Calibri"/>
                <a:ea typeface="Calibri"/>
                <a:cs typeface="Calibri"/>
                <a:sym typeface="Calibri"/>
              </a:rPr>
              <a:t>“Say now to the rebellious house, ‘Do you not know what these things mean?’ Say, ‘Behold, the king of Babylon came to Jerusalem, took its king and leaders, and brought them to him in Babylon. </a:t>
            </a:r>
            <a:r>
              <a:rPr b="1" baseline="30000" lang="en-US" sz="2400">
                <a:solidFill>
                  <a:srgbClr val="F3F3F3"/>
                </a:solidFill>
                <a:latin typeface="Calibri"/>
                <a:ea typeface="Calibri"/>
                <a:cs typeface="Calibri"/>
                <a:sym typeface="Calibri"/>
              </a:rPr>
              <a:t>13</a:t>
            </a:r>
            <a:r>
              <a:rPr lang="en-US" sz="2400">
                <a:solidFill>
                  <a:srgbClr val="F3F3F3"/>
                </a:solidFill>
                <a:latin typeface="Calibri"/>
                <a:ea typeface="Calibri"/>
                <a:cs typeface="Calibri"/>
                <a:sym typeface="Calibri"/>
              </a:rPr>
              <a:t>Then he took one of the royal family and </a:t>
            </a:r>
            <a:r>
              <a:rPr lang="en-US" sz="2400" u="sng">
                <a:solidFill>
                  <a:srgbClr val="F3F3F3"/>
                </a:solidFill>
                <a:latin typeface="Calibri"/>
                <a:ea typeface="Calibri"/>
                <a:cs typeface="Calibri"/>
                <a:sym typeface="Calibri"/>
              </a:rPr>
              <a:t>made a covenant with him, putting him under oath</a:t>
            </a:r>
            <a:r>
              <a:rPr lang="en-US" sz="2400">
                <a:solidFill>
                  <a:srgbClr val="F3F3F3"/>
                </a:solidFill>
                <a:latin typeface="Calibri"/>
                <a:ea typeface="Calibri"/>
                <a:cs typeface="Calibri"/>
                <a:sym typeface="Calibri"/>
              </a:rPr>
              <a:t>. He also took away the mighty of the land, </a:t>
            </a:r>
            <a:r>
              <a:rPr b="1" baseline="30000" lang="en-US" sz="2400">
                <a:solidFill>
                  <a:srgbClr val="F3F3F3"/>
                </a:solidFill>
                <a:latin typeface="Calibri"/>
                <a:ea typeface="Calibri"/>
                <a:cs typeface="Calibri"/>
                <a:sym typeface="Calibri"/>
              </a:rPr>
              <a:t>14</a:t>
            </a:r>
            <a:r>
              <a:rPr lang="en-US" sz="2400">
                <a:solidFill>
                  <a:srgbClr val="F3F3F3"/>
                </a:solidFill>
                <a:latin typeface="Calibri"/>
                <a:ea typeface="Calibri"/>
                <a:cs typeface="Calibri"/>
                <a:sym typeface="Calibri"/>
              </a:rPr>
              <a:t>so that the kingdom would be humbled, not exalting itself, but </a:t>
            </a:r>
            <a:r>
              <a:rPr lang="en-US" sz="2400" u="sng">
                <a:solidFill>
                  <a:srgbClr val="F3F3F3"/>
                </a:solidFill>
                <a:latin typeface="Calibri"/>
                <a:ea typeface="Calibri"/>
                <a:cs typeface="Calibri"/>
                <a:sym typeface="Calibri"/>
              </a:rPr>
              <a:t>keeping his covenant so that it might continue</a:t>
            </a:r>
            <a:r>
              <a:rPr lang="en-US" sz="2400">
                <a:solidFill>
                  <a:srgbClr val="F3F3F3"/>
                </a:solidFill>
                <a:latin typeface="Calibri"/>
                <a:ea typeface="Calibri"/>
                <a:cs typeface="Calibri"/>
                <a:sym typeface="Calibri"/>
              </a:rPr>
              <a:t>.</a:t>
            </a:r>
            <a:endParaRPr i="0" sz="2400" u="none" cap="none" strike="noStrike">
              <a:solidFill>
                <a:srgbClr val="F3F3F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c8e6452206_0_10"/>
          <p:cNvSpPr/>
          <p:nvPr/>
        </p:nvSpPr>
        <p:spPr>
          <a:xfrm>
            <a:off x="969000" y="622200"/>
            <a:ext cx="7206000" cy="42429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lang="en-US" sz="2400">
                <a:solidFill>
                  <a:srgbClr val="F3F3F3"/>
                </a:solidFill>
                <a:latin typeface="Calibri"/>
                <a:ea typeface="Calibri"/>
                <a:cs typeface="Calibri"/>
                <a:sym typeface="Calibri"/>
              </a:rPr>
              <a:t>17</a:t>
            </a:r>
            <a:r>
              <a:rPr b="1" baseline="30000" lang="en-US" sz="2400">
                <a:solidFill>
                  <a:srgbClr val="F3F3F3"/>
                </a:solidFill>
                <a:latin typeface="Calibri"/>
                <a:ea typeface="Calibri"/>
                <a:cs typeface="Calibri"/>
                <a:sym typeface="Calibri"/>
              </a:rPr>
              <a:t>:15</a:t>
            </a:r>
            <a:r>
              <a:rPr lang="en-US" sz="2400">
                <a:solidFill>
                  <a:srgbClr val="F3F3F3"/>
                </a:solidFill>
                <a:latin typeface="Calibri"/>
                <a:ea typeface="Calibri"/>
                <a:cs typeface="Calibri"/>
                <a:sym typeface="Calibri"/>
              </a:rPr>
              <a:t>But he revolted against him by sending his messengers to Egypt so that they might give him horses and many troops…. Can he indeed break the covenant and escape? </a:t>
            </a:r>
            <a:r>
              <a:rPr b="1" baseline="30000" lang="en-US" sz="2400">
                <a:solidFill>
                  <a:srgbClr val="F3F3F3"/>
                </a:solidFill>
                <a:latin typeface="Calibri"/>
                <a:ea typeface="Calibri"/>
                <a:cs typeface="Calibri"/>
                <a:sym typeface="Calibri"/>
              </a:rPr>
              <a:t>16</a:t>
            </a:r>
            <a:r>
              <a:rPr lang="en-US" sz="2400">
                <a:solidFill>
                  <a:srgbClr val="F3F3F3"/>
                </a:solidFill>
                <a:latin typeface="Calibri"/>
                <a:ea typeface="Calibri"/>
                <a:cs typeface="Calibri"/>
                <a:sym typeface="Calibri"/>
              </a:rPr>
              <a:t>...</a:t>
            </a:r>
            <a:r>
              <a:rPr lang="en-US" sz="2400">
                <a:solidFill>
                  <a:srgbClr val="F3F3F3"/>
                </a:solidFill>
                <a:latin typeface="Calibri"/>
                <a:ea typeface="Calibri"/>
                <a:cs typeface="Calibri"/>
                <a:sym typeface="Calibri"/>
              </a:rPr>
              <a:t> ‘In the country of the king who put him on the throne, </a:t>
            </a:r>
            <a:r>
              <a:rPr lang="en-US" sz="2400" u="sng">
                <a:solidFill>
                  <a:srgbClr val="F3F3F3"/>
                </a:solidFill>
                <a:latin typeface="Calibri"/>
                <a:ea typeface="Calibri"/>
                <a:cs typeface="Calibri"/>
                <a:sym typeface="Calibri"/>
              </a:rPr>
              <a:t>whose oath he despised and whose covenant he broke</a:t>
            </a:r>
            <a:r>
              <a:rPr lang="en-US" sz="2400">
                <a:solidFill>
                  <a:srgbClr val="F3F3F3"/>
                </a:solidFill>
                <a:latin typeface="Calibri"/>
                <a:ea typeface="Calibri"/>
                <a:cs typeface="Calibri"/>
                <a:sym typeface="Calibri"/>
              </a:rPr>
              <a:t>, in Babylon he shall certainly die. </a:t>
            </a:r>
            <a:r>
              <a:rPr b="1" baseline="30000" lang="en-US" sz="2400">
                <a:solidFill>
                  <a:srgbClr val="F3F3F3"/>
                </a:solidFill>
                <a:latin typeface="Calibri"/>
                <a:ea typeface="Calibri"/>
                <a:cs typeface="Calibri"/>
                <a:sym typeface="Calibri"/>
              </a:rPr>
              <a:t>17</a:t>
            </a:r>
            <a:r>
              <a:rPr lang="en-US" sz="2400">
                <a:solidFill>
                  <a:srgbClr val="F3F3F3"/>
                </a:solidFill>
                <a:latin typeface="Calibri"/>
                <a:ea typeface="Calibri"/>
                <a:cs typeface="Calibri"/>
                <a:sym typeface="Calibri"/>
              </a:rPr>
              <a:t>Pharaoh with his mighty army and great contingent will not help him in the war, when they pile up assault ramps and build siege walls to eliminate many lives. </a:t>
            </a:r>
            <a:r>
              <a:rPr b="1" baseline="30000" lang="en-US" sz="2400">
                <a:solidFill>
                  <a:srgbClr val="F3F3F3"/>
                </a:solidFill>
                <a:latin typeface="Calibri"/>
                <a:ea typeface="Calibri"/>
                <a:cs typeface="Calibri"/>
                <a:sym typeface="Calibri"/>
              </a:rPr>
              <a:t>18</a:t>
            </a:r>
            <a:r>
              <a:rPr lang="en-US" sz="2400">
                <a:solidFill>
                  <a:srgbClr val="F3F3F3"/>
                </a:solidFill>
                <a:latin typeface="Calibri"/>
                <a:ea typeface="Calibri"/>
                <a:cs typeface="Calibri"/>
                <a:sym typeface="Calibri"/>
              </a:rPr>
              <a:t>Now</a:t>
            </a:r>
            <a:r>
              <a:rPr lang="en-US" sz="2400" u="sng">
                <a:solidFill>
                  <a:srgbClr val="F3F3F3"/>
                </a:solidFill>
                <a:latin typeface="Calibri"/>
                <a:ea typeface="Calibri"/>
                <a:cs typeface="Calibri"/>
                <a:sym typeface="Calibri"/>
              </a:rPr>
              <a:t> he despised the oath by breaking the covenant</a:t>
            </a:r>
            <a:r>
              <a:rPr lang="en-US" sz="2400">
                <a:solidFill>
                  <a:srgbClr val="F3F3F3"/>
                </a:solidFill>
                <a:latin typeface="Calibri"/>
                <a:ea typeface="Calibri"/>
                <a:cs typeface="Calibri"/>
                <a:sym typeface="Calibri"/>
              </a:rPr>
              <a:t> ... yet did all these things; </a:t>
            </a:r>
            <a:r>
              <a:rPr lang="en-US" sz="2400" u="sng">
                <a:solidFill>
                  <a:srgbClr val="F3F3F3"/>
                </a:solidFill>
                <a:latin typeface="Calibri"/>
                <a:ea typeface="Calibri"/>
                <a:cs typeface="Calibri"/>
                <a:sym typeface="Calibri"/>
              </a:rPr>
              <a:t>he shall not escape</a:t>
            </a:r>
            <a:r>
              <a:rPr lang="en-US" sz="2400">
                <a:solidFill>
                  <a:srgbClr val="F3F3F3"/>
                </a:solidFill>
                <a:latin typeface="Calibri"/>
                <a:ea typeface="Calibri"/>
                <a:cs typeface="Calibri"/>
                <a:sym typeface="Calibri"/>
              </a:rPr>
              <a:t>.’”</a:t>
            </a:r>
            <a:endParaRPr sz="2400">
              <a:solidFill>
                <a:srgbClr val="F3F3F3"/>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rgbClr val="F3F3F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c9c67b12e3_2_13"/>
          <p:cNvSpPr/>
          <p:nvPr/>
        </p:nvSpPr>
        <p:spPr>
          <a:xfrm>
            <a:off x="1097450" y="678900"/>
            <a:ext cx="7034100" cy="3785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F3F3F3"/>
                </a:solidFill>
                <a:latin typeface="Calibri"/>
                <a:ea typeface="Calibri"/>
                <a:cs typeface="Calibri"/>
                <a:sym typeface="Calibri"/>
              </a:rPr>
              <a:t>17</a:t>
            </a:r>
            <a:r>
              <a:rPr b="1" baseline="30000" i="0" lang="en-US" sz="2400" u="none" cap="none" strike="noStrike">
                <a:solidFill>
                  <a:srgbClr val="F3F3F3"/>
                </a:solidFill>
                <a:latin typeface="Calibri"/>
                <a:ea typeface="Calibri"/>
                <a:cs typeface="Calibri"/>
                <a:sym typeface="Calibri"/>
              </a:rPr>
              <a:t>:19</a:t>
            </a:r>
            <a:r>
              <a:rPr i="0" lang="en-US" sz="2400" u="none" cap="none" strike="noStrike">
                <a:solidFill>
                  <a:srgbClr val="F3F3F3"/>
                </a:solidFill>
                <a:latin typeface="Calibri"/>
                <a:ea typeface="Calibri"/>
                <a:cs typeface="Calibri"/>
                <a:sym typeface="Calibri"/>
              </a:rPr>
              <a:t>Therefore, this is what the Lord GOD says: “As I live, </a:t>
            </a:r>
            <a:r>
              <a:rPr i="0" lang="en-US" sz="2400" u="sng" cap="none" strike="noStrike">
                <a:solidFill>
                  <a:srgbClr val="F3F3F3"/>
                </a:solidFill>
                <a:latin typeface="Calibri"/>
                <a:ea typeface="Calibri"/>
                <a:cs typeface="Calibri"/>
                <a:sym typeface="Calibri"/>
              </a:rPr>
              <a:t>My oath which he despised and My covenant which he broke</a:t>
            </a:r>
            <a:r>
              <a:rPr i="0" lang="en-US" sz="2400" u="none" cap="none" strike="noStrike">
                <a:solidFill>
                  <a:srgbClr val="F3F3F3"/>
                </a:solidFill>
                <a:latin typeface="Calibri"/>
                <a:ea typeface="Calibri"/>
                <a:cs typeface="Calibri"/>
                <a:sym typeface="Calibri"/>
              </a:rPr>
              <a:t>, I will certainly inflict on his head. </a:t>
            </a:r>
            <a:r>
              <a:rPr b="1" baseline="30000" lang="en-US" sz="2400">
                <a:solidFill>
                  <a:srgbClr val="F3F3F3"/>
                </a:solidFill>
                <a:latin typeface="Calibri"/>
                <a:ea typeface="Calibri"/>
                <a:cs typeface="Calibri"/>
                <a:sym typeface="Calibri"/>
              </a:rPr>
              <a:t>20</a:t>
            </a:r>
            <a:r>
              <a:rPr i="0" lang="en-US" sz="2400" u="none" cap="none" strike="noStrike">
                <a:solidFill>
                  <a:srgbClr val="F3F3F3"/>
                </a:solidFill>
                <a:latin typeface="Calibri"/>
                <a:ea typeface="Calibri"/>
                <a:cs typeface="Calibri"/>
                <a:sym typeface="Calibri"/>
              </a:rPr>
              <a:t>And I will spread My net over him, and he will be caught in My net. Then I will bring him to Babylon and enter into judgment with him there regarding the unfaithful act which he has committed against Me. </a:t>
            </a:r>
            <a:r>
              <a:rPr b="1" baseline="30000" i="0" lang="en-US" sz="2400" u="none" cap="none" strike="noStrike">
                <a:solidFill>
                  <a:srgbClr val="F3F3F3"/>
                </a:solidFill>
                <a:latin typeface="Calibri"/>
                <a:ea typeface="Calibri"/>
                <a:cs typeface="Calibri"/>
                <a:sym typeface="Calibri"/>
              </a:rPr>
              <a:t>21</a:t>
            </a:r>
            <a:r>
              <a:rPr i="0" lang="en-US" sz="2400" u="none" cap="none" strike="noStrike">
                <a:solidFill>
                  <a:srgbClr val="F3F3F3"/>
                </a:solidFill>
                <a:latin typeface="Calibri"/>
                <a:ea typeface="Calibri"/>
                <a:cs typeface="Calibri"/>
                <a:sym typeface="Calibri"/>
              </a:rPr>
              <a:t>All the choice men in all his troops will fall by the sword, and the survivors will be scattered to every wind; and </a:t>
            </a:r>
            <a:r>
              <a:rPr i="0" lang="en-US" sz="2400" u="sng" cap="none" strike="noStrike">
                <a:solidFill>
                  <a:srgbClr val="F3F3F3"/>
                </a:solidFill>
                <a:latin typeface="Calibri"/>
                <a:ea typeface="Calibri"/>
                <a:cs typeface="Calibri"/>
                <a:sym typeface="Calibri"/>
              </a:rPr>
              <a:t>you will know that I, the LORD, have spoken</a:t>
            </a:r>
            <a:r>
              <a:rPr i="0" lang="en-US" sz="2400" u="none" cap="none" strike="noStrike">
                <a:solidFill>
                  <a:srgbClr val="F3F3F3"/>
                </a:solidFill>
                <a:latin typeface="Calibri"/>
                <a:ea typeface="Calibri"/>
                <a:cs typeface="Calibri"/>
                <a:sym typeface="Calibri"/>
              </a:rPr>
              <a:t>.”</a:t>
            </a:r>
            <a:endParaRPr i="0" sz="2400" u="none" cap="none" strike="noStrike">
              <a:solidFill>
                <a:srgbClr val="F3F3F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p:nvPr/>
        </p:nvSpPr>
        <p:spPr>
          <a:xfrm>
            <a:off x="1035000" y="731800"/>
            <a:ext cx="7074000" cy="3785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12</a:t>
            </a:r>
            <a:r>
              <a:rPr b="1" baseline="30000" i="0" lang="en-US" sz="2400" u="none" cap="none" strike="noStrike">
                <a:solidFill>
                  <a:schemeClr val="lt1"/>
                </a:solidFill>
                <a:latin typeface="Calibri"/>
                <a:ea typeface="Calibri"/>
                <a:cs typeface="Calibri"/>
                <a:sym typeface="Calibri"/>
              </a:rPr>
              <a:t>:13</a:t>
            </a:r>
            <a:r>
              <a:rPr b="0" i="0" lang="en-US" sz="2400" u="none" cap="none" strike="noStrike">
                <a:solidFill>
                  <a:schemeClr val="lt1"/>
                </a:solidFill>
                <a:latin typeface="Calibri"/>
                <a:ea typeface="Calibri"/>
                <a:cs typeface="Calibri"/>
                <a:sym typeface="Calibri"/>
              </a:rPr>
              <a:t>“I will … bring him to Babylon in the land of the Chaldeans; yet </a:t>
            </a:r>
            <a:r>
              <a:rPr b="0" i="0" lang="en-US" sz="2400" u="sng" cap="none" strike="noStrike">
                <a:solidFill>
                  <a:schemeClr val="lt1"/>
                </a:solidFill>
                <a:latin typeface="Calibri"/>
                <a:ea typeface="Calibri"/>
                <a:cs typeface="Calibri"/>
                <a:sym typeface="Calibri"/>
              </a:rPr>
              <a:t>he will not see it, though he will die there</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14</a:t>
            </a:r>
            <a:r>
              <a:rPr b="0" i="0" lang="en-US" sz="2400" u="none" cap="none" strike="noStrike">
                <a:solidFill>
                  <a:schemeClr val="lt1"/>
                </a:solidFill>
                <a:latin typeface="Calibri"/>
                <a:ea typeface="Calibri"/>
                <a:cs typeface="Calibri"/>
                <a:sym typeface="Calibri"/>
              </a:rPr>
              <a:t>“I will scatter to every wind all who are around him, his helpers and all his troops; and I will draw out a sword after them. </a:t>
            </a:r>
            <a:r>
              <a:rPr b="1" baseline="30000" i="0" lang="en-US" sz="2400" u="none" cap="none" strike="noStrike">
                <a:solidFill>
                  <a:schemeClr val="lt1"/>
                </a:solidFill>
                <a:latin typeface="Calibri"/>
                <a:ea typeface="Calibri"/>
                <a:cs typeface="Calibri"/>
                <a:sym typeface="Calibri"/>
              </a:rPr>
              <a:t>15</a:t>
            </a:r>
            <a:r>
              <a:rPr b="0" i="0" lang="en-US" sz="2400" u="none" cap="none" strike="noStrike">
                <a:solidFill>
                  <a:schemeClr val="lt1"/>
                </a:solidFill>
                <a:latin typeface="Calibri"/>
                <a:ea typeface="Calibri"/>
                <a:cs typeface="Calibri"/>
                <a:sym typeface="Calibri"/>
              </a:rPr>
              <a:t>“So </a:t>
            </a:r>
            <a:r>
              <a:rPr b="0" i="0" lang="en-US" sz="2400" u="sng" cap="none" strike="noStrike">
                <a:solidFill>
                  <a:schemeClr val="lt1"/>
                </a:solidFill>
                <a:latin typeface="Calibri"/>
                <a:ea typeface="Calibri"/>
                <a:cs typeface="Calibri"/>
                <a:sym typeface="Calibri"/>
              </a:rPr>
              <a:t>they will know that I am the LORD when I scatter them among the nations</a:t>
            </a:r>
            <a:r>
              <a:rPr b="0" i="0" lang="en-US" sz="2400" u="none" cap="none" strike="noStrike">
                <a:solidFill>
                  <a:schemeClr val="lt1"/>
                </a:solidFill>
                <a:latin typeface="Calibri"/>
                <a:ea typeface="Calibri"/>
                <a:cs typeface="Calibri"/>
                <a:sym typeface="Calibri"/>
              </a:rPr>
              <a:t> …. </a:t>
            </a:r>
            <a:r>
              <a:rPr b="1" baseline="30000" i="0" lang="en-US" sz="2400" u="none" cap="none" strike="noStrike">
                <a:solidFill>
                  <a:schemeClr val="lt1"/>
                </a:solidFill>
                <a:latin typeface="Calibri"/>
                <a:ea typeface="Calibri"/>
                <a:cs typeface="Calibri"/>
                <a:sym typeface="Calibri"/>
              </a:rPr>
              <a:t>16</a:t>
            </a:r>
            <a:r>
              <a:rPr b="0" i="0" lang="en-US" sz="2400" u="none" cap="none" strike="noStrike">
                <a:solidFill>
                  <a:schemeClr val="lt1"/>
                </a:solidFill>
                <a:latin typeface="Calibri"/>
                <a:ea typeface="Calibri"/>
                <a:cs typeface="Calibri"/>
                <a:sym typeface="Calibri"/>
              </a:rPr>
              <a:t>“But I will spare a few of them from the sword, the famine and the pestilence that </a:t>
            </a:r>
            <a:r>
              <a:rPr b="0" i="0" lang="en-US" sz="2400" u="sng" cap="none" strike="noStrike">
                <a:solidFill>
                  <a:schemeClr val="lt1"/>
                </a:solidFill>
                <a:latin typeface="Calibri"/>
                <a:ea typeface="Calibri"/>
                <a:cs typeface="Calibri"/>
                <a:sym typeface="Calibri"/>
              </a:rPr>
              <a:t>they may tell all their abominations</a:t>
            </a:r>
            <a:r>
              <a:rPr b="0" i="0" lang="en-US" sz="2400" u="none" cap="none" strike="noStrike">
                <a:solidFill>
                  <a:schemeClr val="lt1"/>
                </a:solidFill>
                <a:latin typeface="Calibri"/>
                <a:ea typeface="Calibri"/>
                <a:cs typeface="Calibri"/>
                <a:sym typeface="Calibri"/>
              </a:rPr>
              <a:t> among the nations where they go, </a:t>
            </a:r>
            <a:r>
              <a:rPr b="0" i="0" lang="en-US" sz="2400" u="sng" cap="none" strike="noStrike">
                <a:solidFill>
                  <a:schemeClr val="lt1"/>
                </a:solidFill>
                <a:latin typeface="Calibri"/>
                <a:ea typeface="Calibri"/>
                <a:cs typeface="Calibri"/>
                <a:sym typeface="Calibri"/>
              </a:rPr>
              <a:t>and may know that I am the LORD</a:t>
            </a:r>
            <a:r>
              <a:rPr b="0" i="0" lang="en-US" sz="2400" u="none" cap="none" strike="noStrike">
                <a:solidFill>
                  <a:schemeClr val="lt1"/>
                </a:solidFill>
                <a:latin typeface="Calibri"/>
                <a:ea typeface="Calibri"/>
                <a:cs typeface="Calibri"/>
                <a:sym typeface="Calibri"/>
              </a:rPr>
              <a:t>.”</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c9c67b12e3_2_18"/>
          <p:cNvSpPr/>
          <p:nvPr/>
        </p:nvSpPr>
        <p:spPr>
          <a:xfrm>
            <a:off x="978450" y="666750"/>
            <a:ext cx="7153200" cy="3785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lang="en-US" sz="2400">
                <a:solidFill>
                  <a:srgbClr val="F3F3F3"/>
                </a:solidFill>
                <a:latin typeface="Calibri"/>
                <a:ea typeface="Calibri"/>
                <a:cs typeface="Calibri"/>
                <a:sym typeface="Calibri"/>
              </a:rPr>
              <a:t>17</a:t>
            </a:r>
            <a:r>
              <a:rPr b="1" baseline="30000" lang="en-US" sz="2400">
                <a:solidFill>
                  <a:srgbClr val="F3F3F3"/>
                </a:solidFill>
                <a:latin typeface="Calibri"/>
                <a:ea typeface="Calibri"/>
                <a:cs typeface="Calibri"/>
                <a:sym typeface="Calibri"/>
              </a:rPr>
              <a:t>:22</a:t>
            </a:r>
            <a:r>
              <a:rPr b="1" lang="en-US" sz="2400">
                <a:solidFill>
                  <a:srgbClr val="F3F3F3"/>
                </a:solidFill>
                <a:latin typeface="Calibri"/>
                <a:ea typeface="Calibri"/>
                <a:cs typeface="Calibri"/>
                <a:sym typeface="Calibri"/>
              </a:rPr>
              <a:t> </a:t>
            </a:r>
            <a:r>
              <a:rPr lang="en-US" sz="2400">
                <a:solidFill>
                  <a:srgbClr val="F3F3F3"/>
                </a:solidFill>
                <a:latin typeface="Calibri"/>
                <a:ea typeface="Calibri"/>
                <a:cs typeface="Calibri"/>
                <a:sym typeface="Calibri"/>
              </a:rPr>
              <a:t>This is what the Lord GOD says: “I will also </a:t>
            </a:r>
            <a:r>
              <a:rPr lang="en-US" sz="2400" u="sng">
                <a:solidFill>
                  <a:srgbClr val="F3F3F3"/>
                </a:solidFill>
                <a:latin typeface="Calibri"/>
                <a:ea typeface="Calibri"/>
                <a:cs typeface="Calibri"/>
                <a:sym typeface="Calibri"/>
              </a:rPr>
              <a:t>take a sprig</a:t>
            </a:r>
            <a:r>
              <a:rPr lang="en-US" sz="2400">
                <a:solidFill>
                  <a:srgbClr val="F3F3F3"/>
                </a:solidFill>
                <a:latin typeface="Calibri"/>
                <a:ea typeface="Calibri"/>
                <a:cs typeface="Calibri"/>
                <a:sym typeface="Calibri"/>
              </a:rPr>
              <a:t> from the lofty top </a:t>
            </a:r>
            <a:r>
              <a:rPr lang="en-US" sz="2400" u="sng">
                <a:solidFill>
                  <a:srgbClr val="F3F3F3"/>
                </a:solidFill>
                <a:latin typeface="Calibri"/>
                <a:ea typeface="Calibri"/>
                <a:cs typeface="Calibri"/>
                <a:sym typeface="Calibri"/>
              </a:rPr>
              <a:t>of the cedar</a:t>
            </a:r>
            <a:r>
              <a:rPr lang="en-US" sz="2400">
                <a:solidFill>
                  <a:srgbClr val="F3F3F3"/>
                </a:solidFill>
                <a:latin typeface="Calibri"/>
                <a:ea typeface="Calibri"/>
                <a:cs typeface="Calibri"/>
                <a:sym typeface="Calibri"/>
              </a:rPr>
              <a:t> …. </a:t>
            </a:r>
            <a:r>
              <a:rPr b="1" baseline="30000" lang="en-US" sz="2400">
                <a:solidFill>
                  <a:srgbClr val="F3F3F3"/>
                </a:solidFill>
                <a:latin typeface="Calibri"/>
                <a:ea typeface="Calibri"/>
                <a:cs typeface="Calibri"/>
                <a:sym typeface="Calibri"/>
              </a:rPr>
              <a:t>23</a:t>
            </a:r>
            <a:r>
              <a:rPr lang="en-US" sz="2400" u="sng">
                <a:solidFill>
                  <a:srgbClr val="F3F3F3"/>
                </a:solidFill>
                <a:latin typeface="Calibri"/>
                <a:ea typeface="Calibri"/>
                <a:cs typeface="Calibri"/>
                <a:sym typeface="Calibri"/>
              </a:rPr>
              <a:t>On the high mountain of Israel I will plant it</a:t>
            </a:r>
            <a:r>
              <a:rPr lang="en-US" sz="2400">
                <a:solidFill>
                  <a:srgbClr val="F3F3F3"/>
                </a:solidFill>
                <a:latin typeface="Calibri"/>
                <a:ea typeface="Calibri"/>
                <a:cs typeface="Calibri"/>
                <a:sym typeface="Calibri"/>
              </a:rPr>
              <a:t>, so that it may bring forth branches and bear fruit, and become a stately cedar. And birds of every kind will nest under it; they will nest in the shade of its branches. </a:t>
            </a:r>
            <a:r>
              <a:rPr b="1" baseline="30000" lang="en-US" sz="2400">
                <a:solidFill>
                  <a:srgbClr val="F3F3F3"/>
                </a:solidFill>
                <a:latin typeface="Calibri"/>
                <a:ea typeface="Calibri"/>
                <a:cs typeface="Calibri"/>
                <a:sym typeface="Calibri"/>
              </a:rPr>
              <a:t>24</a:t>
            </a:r>
            <a:r>
              <a:rPr lang="en-US" sz="2400" u="sng">
                <a:solidFill>
                  <a:srgbClr val="F3F3F3"/>
                </a:solidFill>
                <a:latin typeface="Calibri"/>
                <a:ea typeface="Calibri"/>
                <a:cs typeface="Calibri"/>
                <a:sym typeface="Calibri"/>
              </a:rPr>
              <a:t>All</a:t>
            </a:r>
            <a:r>
              <a:rPr lang="en-US" sz="2400">
                <a:solidFill>
                  <a:srgbClr val="F3F3F3"/>
                </a:solidFill>
                <a:latin typeface="Calibri"/>
                <a:ea typeface="Calibri"/>
                <a:cs typeface="Calibri"/>
                <a:sym typeface="Calibri"/>
              </a:rPr>
              <a:t> the trees of the field </a:t>
            </a:r>
            <a:r>
              <a:rPr lang="en-US" sz="2400" u="sng">
                <a:solidFill>
                  <a:srgbClr val="F3F3F3"/>
                </a:solidFill>
                <a:latin typeface="Calibri"/>
                <a:ea typeface="Calibri"/>
                <a:cs typeface="Calibri"/>
                <a:sym typeface="Calibri"/>
              </a:rPr>
              <a:t>will know that I am the LORD</a:t>
            </a:r>
            <a:r>
              <a:rPr lang="en-US" sz="2400">
                <a:solidFill>
                  <a:srgbClr val="F3F3F3"/>
                </a:solidFill>
                <a:latin typeface="Calibri"/>
                <a:ea typeface="Calibri"/>
                <a:cs typeface="Calibri"/>
                <a:sym typeface="Calibri"/>
              </a:rPr>
              <a:t>; I bring down the high tree, exalt the low tree, dry up the green tree, and make the dry tree flourish. </a:t>
            </a:r>
            <a:r>
              <a:rPr lang="en-US" sz="2400" u="sng">
                <a:solidFill>
                  <a:srgbClr val="F3F3F3"/>
                </a:solidFill>
                <a:latin typeface="Calibri"/>
                <a:ea typeface="Calibri"/>
                <a:cs typeface="Calibri"/>
                <a:sym typeface="Calibri"/>
              </a:rPr>
              <a:t>I am the LORD; I have spoken, and I will perform it</a:t>
            </a:r>
            <a:r>
              <a:rPr lang="en-US" sz="2400">
                <a:solidFill>
                  <a:srgbClr val="F3F3F3"/>
                </a:solidFill>
                <a:latin typeface="Calibri"/>
                <a:ea typeface="Calibri"/>
                <a:cs typeface="Calibri"/>
                <a:sym typeface="Calibri"/>
              </a:rPr>
              <a:t>.”</a:t>
            </a:r>
            <a:endParaRPr b="0" i="0" sz="2400" u="none" cap="none" strike="noStrike">
              <a:solidFill>
                <a:srgbClr val="F3F3F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c9c67b12e3_2_23"/>
          <p:cNvSpPr/>
          <p:nvPr/>
        </p:nvSpPr>
        <p:spPr>
          <a:xfrm>
            <a:off x="995250" y="859450"/>
            <a:ext cx="7153500" cy="3593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lang="en-US" sz="2400">
                <a:solidFill>
                  <a:srgbClr val="F3F3F3"/>
                </a:solidFill>
                <a:latin typeface="Calibri"/>
                <a:ea typeface="Calibri"/>
                <a:cs typeface="Calibri"/>
                <a:sym typeface="Calibri"/>
              </a:rPr>
              <a:t>18</a:t>
            </a:r>
            <a:r>
              <a:rPr b="1" baseline="30000" lang="en-US" sz="2400">
                <a:solidFill>
                  <a:srgbClr val="F3F3F3"/>
                </a:solidFill>
                <a:latin typeface="Calibri"/>
                <a:ea typeface="Calibri"/>
                <a:cs typeface="Calibri"/>
                <a:sym typeface="Calibri"/>
              </a:rPr>
              <a:t>:1</a:t>
            </a:r>
            <a:r>
              <a:rPr lang="en-US" sz="2400">
                <a:solidFill>
                  <a:srgbClr val="F3F3F3"/>
                </a:solidFill>
                <a:latin typeface="Calibri"/>
                <a:ea typeface="Calibri"/>
                <a:cs typeface="Calibri"/>
                <a:sym typeface="Calibri"/>
              </a:rPr>
              <a:t>Then the word of the LORD came to me, saying, </a:t>
            </a:r>
            <a:r>
              <a:rPr b="1" baseline="30000" lang="en-US" sz="2400">
                <a:solidFill>
                  <a:srgbClr val="F3F3F3"/>
                </a:solidFill>
                <a:latin typeface="Calibri"/>
                <a:ea typeface="Calibri"/>
                <a:cs typeface="Calibri"/>
                <a:sym typeface="Calibri"/>
              </a:rPr>
              <a:t>2</a:t>
            </a:r>
            <a:r>
              <a:rPr lang="en-US" sz="2400">
                <a:solidFill>
                  <a:srgbClr val="F3F3F3"/>
                </a:solidFill>
                <a:latin typeface="Calibri"/>
                <a:ea typeface="Calibri"/>
                <a:cs typeface="Calibri"/>
                <a:sym typeface="Calibri"/>
              </a:rPr>
              <a:t>“What do you people mean by using this proverb about the land of Israel, saying, ‘</a:t>
            </a:r>
            <a:r>
              <a:rPr lang="en-US" sz="2400" u="sng">
                <a:solidFill>
                  <a:srgbClr val="F3F3F3"/>
                </a:solidFill>
                <a:latin typeface="Calibri"/>
                <a:ea typeface="Calibri"/>
                <a:cs typeface="Calibri"/>
                <a:sym typeface="Calibri"/>
              </a:rPr>
              <a:t>The fathers eat sour grapes</a:t>
            </a:r>
            <a:r>
              <a:rPr lang="en-US" sz="2400">
                <a:solidFill>
                  <a:srgbClr val="F3F3F3"/>
                </a:solidFill>
                <a:latin typeface="Calibri"/>
                <a:ea typeface="Calibri"/>
                <a:cs typeface="Calibri"/>
                <a:sym typeface="Calibri"/>
              </a:rPr>
              <a:t>, But it is </a:t>
            </a:r>
            <a:r>
              <a:rPr lang="en-US" sz="2400" u="sng">
                <a:solidFill>
                  <a:srgbClr val="F3F3F3"/>
                </a:solidFill>
                <a:latin typeface="Calibri"/>
                <a:ea typeface="Calibri"/>
                <a:cs typeface="Calibri"/>
                <a:sym typeface="Calibri"/>
              </a:rPr>
              <a:t>the children’s teeth that have become blunt</a:t>
            </a:r>
            <a:r>
              <a:rPr lang="en-US" sz="2400">
                <a:solidFill>
                  <a:srgbClr val="F3F3F3"/>
                </a:solidFill>
                <a:latin typeface="Calibri"/>
                <a:ea typeface="Calibri"/>
                <a:cs typeface="Calibri"/>
                <a:sym typeface="Calibri"/>
              </a:rPr>
              <a:t>’? </a:t>
            </a:r>
            <a:r>
              <a:rPr b="1" baseline="30000" lang="en-US" sz="2400">
                <a:solidFill>
                  <a:srgbClr val="F3F3F3"/>
                </a:solidFill>
                <a:latin typeface="Calibri"/>
                <a:ea typeface="Calibri"/>
                <a:cs typeface="Calibri"/>
                <a:sym typeface="Calibri"/>
              </a:rPr>
              <a:t>3</a:t>
            </a:r>
            <a:r>
              <a:rPr lang="en-US" sz="2400">
                <a:solidFill>
                  <a:srgbClr val="F3F3F3"/>
                </a:solidFill>
                <a:latin typeface="Calibri"/>
                <a:ea typeface="Calibri"/>
                <a:cs typeface="Calibri"/>
                <a:sym typeface="Calibri"/>
              </a:rPr>
              <a:t>As I live,” declares the Lord GOD, “you certainly are not going to use this proverb in Israel anymore. </a:t>
            </a:r>
            <a:r>
              <a:rPr b="1" baseline="30000" lang="en-US" sz="2400">
                <a:solidFill>
                  <a:srgbClr val="F3F3F3"/>
                </a:solidFill>
                <a:latin typeface="Calibri"/>
                <a:ea typeface="Calibri"/>
                <a:cs typeface="Calibri"/>
                <a:sym typeface="Calibri"/>
              </a:rPr>
              <a:t>4</a:t>
            </a:r>
            <a:r>
              <a:rPr lang="en-US" sz="2400">
                <a:solidFill>
                  <a:srgbClr val="F3F3F3"/>
                </a:solidFill>
                <a:latin typeface="Calibri"/>
                <a:ea typeface="Calibri"/>
                <a:cs typeface="Calibri"/>
                <a:sym typeface="Calibri"/>
              </a:rPr>
              <a:t>Behold, all souls are Mine; the soul of the father as well as the soul of the son is Mine. </a:t>
            </a:r>
            <a:r>
              <a:rPr lang="en-US" sz="2400" u="sng">
                <a:solidFill>
                  <a:srgbClr val="F3F3F3"/>
                </a:solidFill>
                <a:latin typeface="Calibri"/>
                <a:ea typeface="Calibri"/>
                <a:cs typeface="Calibri"/>
                <a:sym typeface="Calibri"/>
              </a:rPr>
              <a:t>The soul who sins will die</a:t>
            </a:r>
            <a:r>
              <a:rPr lang="en-US" sz="2400">
                <a:solidFill>
                  <a:srgbClr val="F3F3F3"/>
                </a:solidFill>
                <a:latin typeface="Calibri"/>
                <a:ea typeface="Calibri"/>
                <a:cs typeface="Calibri"/>
                <a:sym typeface="Calibri"/>
              </a:rPr>
              <a:t>.</a:t>
            </a:r>
            <a:endParaRPr b="0" i="0" sz="2400" u="none" cap="none" strike="noStrike">
              <a:solidFill>
                <a:srgbClr val="F3F3F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ca15aa6724_0_3"/>
          <p:cNvSpPr/>
          <p:nvPr/>
        </p:nvSpPr>
        <p:spPr>
          <a:xfrm>
            <a:off x="938800" y="687575"/>
            <a:ext cx="7285500" cy="3913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lang="en-US" sz="2400">
                <a:solidFill>
                  <a:srgbClr val="F3F3F3"/>
                </a:solidFill>
                <a:latin typeface="Calibri"/>
                <a:ea typeface="Calibri"/>
                <a:cs typeface="Calibri"/>
                <a:sym typeface="Calibri"/>
              </a:rPr>
              <a:t>1</a:t>
            </a:r>
            <a:r>
              <a:rPr b="1" lang="en-US" sz="2400">
                <a:solidFill>
                  <a:schemeClr val="lt1"/>
                </a:solidFill>
                <a:latin typeface="Calibri"/>
                <a:ea typeface="Calibri"/>
                <a:cs typeface="Calibri"/>
                <a:sym typeface="Calibri"/>
              </a:rPr>
              <a:t>8</a:t>
            </a:r>
            <a:r>
              <a:rPr b="1" baseline="30000" lang="en-US" sz="2400">
                <a:solidFill>
                  <a:schemeClr val="lt1"/>
                </a:solidFill>
                <a:latin typeface="Calibri"/>
                <a:ea typeface="Calibri"/>
                <a:cs typeface="Calibri"/>
                <a:sym typeface="Calibri"/>
              </a:rPr>
              <a:t>:30</a:t>
            </a:r>
            <a:r>
              <a:rPr lang="en-US" sz="2400">
                <a:solidFill>
                  <a:schemeClr val="lt1"/>
                </a:solidFill>
                <a:latin typeface="Calibri"/>
                <a:ea typeface="Calibri"/>
                <a:cs typeface="Calibri"/>
                <a:sym typeface="Calibri"/>
              </a:rPr>
              <a:t>“Therefore </a:t>
            </a:r>
            <a:r>
              <a:rPr lang="en-US" sz="2400" u="sng">
                <a:solidFill>
                  <a:schemeClr val="lt1"/>
                </a:solidFill>
                <a:latin typeface="Calibri"/>
                <a:ea typeface="Calibri"/>
                <a:cs typeface="Calibri"/>
                <a:sym typeface="Calibri"/>
              </a:rPr>
              <a:t>I will judge</a:t>
            </a:r>
            <a:r>
              <a:rPr lang="en-US" sz="2400">
                <a:solidFill>
                  <a:schemeClr val="lt1"/>
                </a:solidFill>
                <a:latin typeface="Calibri"/>
                <a:ea typeface="Calibri"/>
                <a:cs typeface="Calibri"/>
                <a:sym typeface="Calibri"/>
              </a:rPr>
              <a:t> you, house of Israel, </a:t>
            </a:r>
            <a:r>
              <a:rPr lang="en-US" sz="2400" u="sng">
                <a:solidFill>
                  <a:schemeClr val="lt1"/>
                </a:solidFill>
                <a:latin typeface="Calibri"/>
                <a:ea typeface="Calibri"/>
                <a:cs typeface="Calibri"/>
                <a:sym typeface="Calibri"/>
              </a:rPr>
              <a:t>each according to his conduct</a:t>
            </a:r>
            <a:r>
              <a:rPr lang="en-US" sz="2400">
                <a:solidFill>
                  <a:schemeClr val="lt1"/>
                </a:solidFill>
                <a:latin typeface="Calibri"/>
                <a:ea typeface="Calibri"/>
                <a:cs typeface="Calibri"/>
                <a:sym typeface="Calibri"/>
              </a:rPr>
              <a:t>,” declares the Lord GOD. “</a:t>
            </a:r>
            <a:r>
              <a:rPr lang="en-US" sz="2400" u="sng">
                <a:solidFill>
                  <a:schemeClr val="lt1"/>
                </a:solidFill>
                <a:latin typeface="Calibri"/>
                <a:ea typeface="Calibri"/>
                <a:cs typeface="Calibri"/>
                <a:sym typeface="Calibri"/>
              </a:rPr>
              <a:t>Repent and turn away from all your offenses</a:t>
            </a:r>
            <a:r>
              <a:rPr lang="en-US" sz="2400">
                <a:solidFill>
                  <a:schemeClr val="lt1"/>
                </a:solidFill>
                <a:latin typeface="Calibri"/>
                <a:ea typeface="Calibri"/>
                <a:cs typeface="Calibri"/>
                <a:sym typeface="Calibri"/>
              </a:rPr>
              <a:t>, so that wrongdoing does not become a stumbling block to you. </a:t>
            </a:r>
            <a:r>
              <a:rPr b="1" baseline="30000" lang="en-US" sz="2400">
                <a:solidFill>
                  <a:schemeClr val="lt1"/>
                </a:solidFill>
                <a:latin typeface="Calibri"/>
                <a:ea typeface="Calibri"/>
                <a:cs typeface="Calibri"/>
                <a:sym typeface="Calibri"/>
              </a:rPr>
              <a:t>31</a:t>
            </a:r>
            <a:r>
              <a:rPr lang="en-US" sz="2400">
                <a:solidFill>
                  <a:schemeClr val="lt1"/>
                </a:solidFill>
                <a:latin typeface="Calibri"/>
                <a:ea typeface="Calibri"/>
                <a:cs typeface="Calibri"/>
                <a:sym typeface="Calibri"/>
              </a:rPr>
              <a:t>Hurl away from you all your offenses which you have committed and </a:t>
            </a:r>
            <a:r>
              <a:rPr lang="en-US" sz="2400" u="sng">
                <a:solidFill>
                  <a:schemeClr val="lt1"/>
                </a:solidFill>
                <a:latin typeface="Calibri"/>
                <a:ea typeface="Calibri"/>
                <a:cs typeface="Calibri"/>
                <a:sym typeface="Calibri"/>
              </a:rPr>
              <a:t>make yourselves a new heart and a new spirit</a:t>
            </a:r>
            <a:r>
              <a:rPr lang="en-US" sz="2400">
                <a:solidFill>
                  <a:schemeClr val="lt1"/>
                </a:solidFill>
                <a:latin typeface="Calibri"/>
                <a:ea typeface="Calibri"/>
                <a:cs typeface="Calibri"/>
                <a:sym typeface="Calibri"/>
              </a:rPr>
              <a:t>! For why should you die, house of Israel? </a:t>
            </a:r>
            <a:r>
              <a:rPr b="1" baseline="30000" lang="en-US" sz="2400">
                <a:solidFill>
                  <a:schemeClr val="lt1"/>
                </a:solidFill>
                <a:latin typeface="Calibri"/>
                <a:ea typeface="Calibri"/>
                <a:cs typeface="Calibri"/>
                <a:sym typeface="Calibri"/>
              </a:rPr>
              <a:t>32</a:t>
            </a:r>
            <a:r>
              <a:rPr lang="en-US" sz="2400">
                <a:solidFill>
                  <a:schemeClr val="lt1"/>
                </a:solidFill>
                <a:latin typeface="Calibri"/>
                <a:ea typeface="Calibri"/>
                <a:cs typeface="Calibri"/>
                <a:sym typeface="Calibri"/>
              </a:rPr>
              <a:t>For </a:t>
            </a:r>
            <a:r>
              <a:rPr lang="en-US" sz="2400" u="sng">
                <a:solidFill>
                  <a:schemeClr val="lt1"/>
                </a:solidFill>
                <a:latin typeface="Calibri"/>
                <a:ea typeface="Calibri"/>
                <a:cs typeface="Calibri"/>
                <a:sym typeface="Calibri"/>
              </a:rPr>
              <a:t>I take no pleasure in the death of anyone who dies</a:t>
            </a:r>
            <a:r>
              <a:rPr lang="en-US" sz="2400">
                <a:solidFill>
                  <a:schemeClr val="lt1"/>
                </a:solidFill>
                <a:latin typeface="Calibri"/>
                <a:ea typeface="Calibri"/>
                <a:cs typeface="Calibri"/>
                <a:sym typeface="Calibri"/>
              </a:rPr>
              <a:t>,”</a:t>
            </a:r>
            <a:r>
              <a:rPr lang="en-US" sz="2400">
                <a:solidFill>
                  <a:srgbClr val="001320"/>
                </a:solidFill>
                <a:latin typeface="Calibri"/>
                <a:ea typeface="Calibri"/>
                <a:cs typeface="Calibri"/>
                <a:sym typeface="Calibri"/>
              </a:rPr>
              <a:t> </a:t>
            </a:r>
            <a:r>
              <a:rPr lang="en-US" sz="2400">
                <a:solidFill>
                  <a:schemeClr val="lt1"/>
                </a:solidFill>
                <a:latin typeface="Calibri"/>
                <a:ea typeface="Calibri"/>
                <a:cs typeface="Calibri"/>
                <a:sym typeface="Calibri"/>
              </a:rPr>
              <a:t>declares the Lord GOD. “</a:t>
            </a:r>
            <a:r>
              <a:rPr lang="en-US" sz="2400" u="sng">
                <a:solidFill>
                  <a:schemeClr val="lt1"/>
                </a:solidFill>
                <a:latin typeface="Calibri"/>
                <a:ea typeface="Calibri"/>
                <a:cs typeface="Calibri"/>
                <a:sym typeface="Calibri"/>
              </a:rPr>
              <a:t>Therefore, repent and live!</a:t>
            </a:r>
            <a:r>
              <a:rPr lang="en-US" sz="2400">
                <a:solidFill>
                  <a:schemeClr val="lt1"/>
                </a:solidFill>
                <a:latin typeface="Calibri"/>
                <a:ea typeface="Calibri"/>
                <a:cs typeface="Calibri"/>
                <a:sym typeface="Calibri"/>
              </a:rPr>
              <a:t>”</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ca8d9efbc4_0_0"/>
          <p:cNvSpPr/>
          <p:nvPr/>
        </p:nvSpPr>
        <p:spPr>
          <a:xfrm>
            <a:off x="930300" y="1018125"/>
            <a:ext cx="7283400" cy="361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Josiah</a:t>
            </a:r>
            <a:endParaRPr sz="2400">
              <a:solidFill>
                <a:srgbClr val="FFFFFF"/>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457200" lvl="0" marL="0" rtl="0" algn="l">
              <a:lnSpc>
                <a:spcPct val="115000"/>
              </a:lnSpc>
              <a:spcBef>
                <a:spcPts val="1200"/>
              </a:spcBef>
              <a:spcAft>
                <a:spcPts val="0"/>
              </a:spcAft>
              <a:buClr>
                <a:schemeClr val="dk1"/>
              </a:buClr>
              <a:buSzPts val="1100"/>
              <a:buFont typeface="Arial"/>
              <a:buNone/>
            </a:pPr>
            <a:r>
              <a:rPr lang="en-US" sz="2400">
                <a:solidFill>
                  <a:srgbClr val="FFFFFF"/>
                </a:solidFill>
                <a:latin typeface="Calibri"/>
                <a:ea typeface="Calibri"/>
                <a:cs typeface="Calibri"/>
                <a:sym typeface="Calibri"/>
              </a:rPr>
              <a:t>2. Jehoiakim       	 4. Zedekiah       	1. Jehoahaz</a:t>
            </a:r>
            <a:endParaRPr sz="2400">
              <a:solidFill>
                <a:srgbClr val="FFFFFF"/>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t>
            </a:r>
            <a:endParaRPr sz="2400">
              <a:solidFill>
                <a:srgbClr val="FFFFFF"/>
              </a:solidFill>
              <a:latin typeface="Calibri"/>
              <a:ea typeface="Calibri"/>
              <a:cs typeface="Calibri"/>
              <a:sym typeface="Calibri"/>
            </a:endParaRPr>
          </a:p>
          <a:p>
            <a:pPr indent="457200" lvl="0" marL="0" rtl="0" algn="l">
              <a:lnSpc>
                <a:spcPct val="115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3. Jehoiachin</a:t>
            </a:r>
            <a:endParaRPr sz="2400">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sz="2400">
              <a:solidFill>
                <a:srgbClr val="F3F3F3"/>
              </a:solidFill>
              <a:latin typeface="Calibri"/>
              <a:ea typeface="Calibri"/>
              <a:cs typeface="Calibri"/>
              <a:sym typeface="Calibri"/>
            </a:endParaRPr>
          </a:p>
        </p:txBody>
      </p:sp>
      <p:cxnSp>
        <p:nvCxnSpPr>
          <p:cNvPr id="262" name="Google Shape;262;gca8d9efbc4_0_0"/>
          <p:cNvCxnSpPr/>
          <p:nvPr/>
        </p:nvCxnSpPr>
        <p:spPr>
          <a:xfrm>
            <a:off x="4614600" y="2036250"/>
            <a:ext cx="0" cy="753600"/>
          </a:xfrm>
          <a:prstGeom prst="straightConnector1">
            <a:avLst/>
          </a:prstGeom>
          <a:noFill/>
          <a:ln cap="flat" cmpd="sng" w="9525">
            <a:solidFill>
              <a:schemeClr val="lt1"/>
            </a:solidFill>
            <a:prstDash val="solid"/>
            <a:round/>
            <a:headEnd len="med" w="med" type="none"/>
            <a:tailEnd len="med" w="med" type="none"/>
          </a:ln>
        </p:spPr>
      </p:cxnSp>
      <p:cxnSp>
        <p:nvCxnSpPr>
          <p:cNvPr id="263" name="Google Shape;263;gca8d9efbc4_0_0"/>
          <p:cNvCxnSpPr/>
          <p:nvPr/>
        </p:nvCxnSpPr>
        <p:spPr>
          <a:xfrm>
            <a:off x="3808050" y="1441225"/>
            <a:ext cx="1269300" cy="12693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gca8d9efbc4_0_0"/>
          <p:cNvCxnSpPr/>
          <p:nvPr/>
        </p:nvCxnSpPr>
        <p:spPr>
          <a:xfrm rot="10800000">
            <a:off x="2373400" y="3199700"/>
            <a:ext cx="0" cy="462900"/>
          </a:xfrm>
          <a:prstGeom prst="straightConnector1">
            <a:avLst/>
          </a:prstGeom>
          <a:noFill/>
          <a:ln cap="flat" cmpd="sng" w="9525">
            <a:solidFill>
              <a:schemeClr val="lt1"/>
            </a:solidFill>
            <a:prstDash val="solid"/>
            <a:round/>
            <a:headEnd len="med" w="med" type="none"/>
            <a:tailEnd len="med" w="med" type="none"/>
          </a:ln>
        </p:spPr>
      </p:cxnSp>
      <p:cxnSp>
        <p:nvCxnSpPr>
          <p:cNvPr id="265" name="Google Shape;265;gca8d9efbc4_0_0"/>
          <p:cNvCxnSpPr/>
          <p:nvPr/>
        </p:nvCxnSpPr>
        <p:spPr>
          <a:xfrm>
            <a:off x="2317650" y="2353575"/>
            <a:ext cx="4544700" cy="39600"/>
          </a:xfrm>
          <a:prstGeom prst="straightConnector1">
            <a:avLst/>
          </a:prstGeom>
          <a:noFill/>
          <a:ln cap="flat" cmpd="sng" w="9525">
            <a:solidFill>
              <a:schemeClr val="lt1"/>
            </a:solidFill>
            <a:prstDash val="solid"/>
            <a:round/>
            <a:headEnd len="med" w="med" type="none"/>
            <a:tailEnd len="med" w="med" type="none"/>
          </a:ln>
        </p:spPr>
      </p:cxnSp>
      <p:cxnSp>
        <p:nvCxnSpPr>
          <p:cNvPr id="266" name="Google Shape;266;gca8d9efbc4_0_0"/>
          <p:cNvCxnSpPr/>
          <p:nvPr/>
        </p:nvCxnSpPr>
        <p:spPr>
          <a:xfrm>
            <a:off x="2317650" y="2346900"/>
            <a:ext cx="13200" cy="449700"/>
          </a:xfrm>
          <a:prstGeom prst="straightConnector1">
            <a:avLst/>
          </a:prstGeom>
          <a:noFill/>
          <a:ln cap="flat" cmpd="sng" w="9525">
            <a:solidFill>
              <a:schemeClr val="lt1"/>
            </a:solidFill>
            <a:prstDash val="solid"/>
            <a:round/>
            <a:headEnd len="med" w="med" type="none"/>
            <a:tailEnd len="med" w="med" type="none"/>
          </a:ln>
        </p:spPr>
      </p:cxnSp>
      <p:cxnSp>
        <p:nvCxnSpPr>
          <p:cNvPr id="267" name="Google Shape;267;gca8d9efbc4_0_0"/>
          <p:cNvCxnSpPr/>
          <p:nvPr/>
        </p:nvCxnSpPr>
        <p:spPr>
          <a:xfrm flipH="1">
            <a:off x="6849200" y="2380025"/>
            <a:ext cx="13200" cy="4365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c9c67b12e3_2_28"/>
          <p:cNvSpPr/>
          <p:nvPr/>
        </p:nvSpPr>
        <p:spPr>
          <a:xfrm>
            <a:off x="1668075" y="621450"/>
            <a:ext cx="7086600" cy="4641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19</a:t>
            </a:r>
            <a:r>
              <a:rPr b="1" baseline="30000" lang="en-US" sz="2400">
                <a:solidFill>
                  <a:schemeClr val="lt1"/>
                </a:solidFill>
                <a:latin typeface="Calibri"/>
                <a:ea typeface="Calibri"/>
                <a:cs typeface="Calibri"/>
                <a:sym typeface="Calibri"/>
              </a:rPr>
              <a:t>:10</a:t>
            </a:r>
            <a:r>
              <a:rPr lang="en-US" sz="2400">
                <a:solidFill>
                  <a:schemeClr val="lt1"/>
                </a:solidFill>
                <a:latin typeface="Calibri"/>
                <a:ea typeface="Calibri"/>
                <a:cs typeface="Calibri"/>
                <a:sym typeface="Calibri"/>
              </a:rPr>
              <a:t>Your mother was like a vine in a vineyard</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planted by the water,</a:t>
            </a:r>
            <a:endParaRPr sz="2400">
              <a:solidFill>
                <a:schemeClr val="lt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fruitful and full of branches</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by reason of abundant water.</a:t>
            </a:r>
            <a:endParaRPr sz="2400">
              <a:solidFill>
                <a:schemeClr val="lt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b="1" baseline="30000" lang="en-US" sz="2400">
                <a:solidFill>
                  <a:schemeClr val="lt1"/>
                </a:solidFill>
                <a:latin typeface="Calibri"/>
                <a:ea typeface="Calibri"/>
                <a:cs typeface="Calibri"/>
                <a:sym typeface="Calibri"/>
              </a:rPr>
              <a:t>11</a:t>
            </a:r>
            <a:r>
              <a:rPr lang="en-US" sz="2400" u="sng">
                <a:solidFill>
                  <a:schemeClr val="lt1"/>
                </a:solidFill>
                <a:latin typeface="Calibri"/>
                <a:ea typeface="Calibri"/>
                <a:cs typeface="Calibri"/>
                <a:sym typeface="Calibri"/>
              </a:rPr>
              <a:t>Its strong stems became</a:t>
            </a:r>
            <a:endParaRPr sz="2400" u="sng">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u="sng">
                <a:solidFill>
                  <a:schemeClr val="lt1"/>
                </a:solidFill>
                <a:latin typeface="Calibri"/>
                <a:ea typeface="Calibri"/>
                <a:cs typeface="Calibri"/>
                <a:sym typeface="Calibri"/>
              </a:rPr>
              <a:t>rulers’ scepters</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it towered aloft</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among the thick boughs;</a:t>
            </a:r>
            <a:endParaRPr sz="2400">
              <a:solidFill>
                <a:schemeClr val="lt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it was seen in its height</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with the mass of its branches.</a:t>
            </a:r>
            <a:endParaRPr sz="2400">
              <a:solidFill>
                <a:schemeClr val="lt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2400">
              <a:solidFill>
                <a:srgbClr val="F3F3F3"/>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c9c67b12e3_2_33"/>
          <p:cNvSpPr/>
          <p:nvPr/>
        </p:nvSpPr>
        <p:spPr>
          <a:xfrm>
            <a:off x="1176800" y="630275"/>
            <a:ext cx="6902100" cy="4385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19</a:t>
            </a:r>
            <a:r>
              <a:rPr b="1" baseline="30000" lang="en-US" sz="2400">
                <a:solidFill>
                  <a:schemeClr val="lt1"/>
                </a:solidFill>
                <a:latin typeface="Calibri"/>
                <a:ea typeface="Calibri"/>
                <a:cs typeface="Calibri"/>
                <a:sym typeface="Calibri"/>
              </a:rPr>
              <a:t>:13</a:t>
            </a:r>
            <a:r>
              <a:rPr lang="en-US" sz="2400">
                <a:solidFill>
                  <a:schemeClr val="lt1"/>
                </a:solidFill>
                <a:latin typeface="Calibri"/>
                <a:ea typeface="Calibri"/>
                <a:cs typeface="Calibri"/>
                <a:sym typeface="Calibri"/>
              </a:rPr>
              <a:t>Now it is planted in the wilderness,</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in a dry and thirsty land.</a:t>
            </a:r>
            <a:endParaRPr sz="2400">
              <a:solidFill>
                <a:schemeClr val="lt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b="1" baseline="30000" lang="en-US" sz="2400">
                <a:solidFill>
                  <a:schemeClr val="lt1"/>
                </a:solidFill>
                <a:latin typeface="Calibri"/>
                <a:ea typeface="Calibri"/>
                <a:cs typeface="Calibri"/>
                <a:sym typeface="Calibri"/>
              </a:rPr>
              <a:t>14</a:t>
            </a:r>
            <a:r>
              <a:rPr lang="en-US" sz="2400">
                <a:solidFill>
                  <a:schemeClr val="lt1"/>
                </a:solidFill>
                <a:latin typeface="Calibri"/>
                <a:ea typeface="Calibri"/>
                <a:cs typeface="Calibri"/>
                <a:sym typeface="Calibri"/>
              </a:rPr>
              <a:t>And fire has gone out from the stem of its shoots,</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has consumed its fruit,</a:t>
            </a:r>
            <a:endParaRPr sz="2400">
              <a:solidFill>
                <a:schemeClr val="lt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so that t</a:t>
            </a:r>
            <a:r>
              <a:rPr lang="en-US" sz="2400" u="sng">
                <a:solidFill>
                  <a:schemeClr val="lt1"/>
                </a:solidFill>
                <a:latin typeface="Calibri"/>
                <a:ea typeface="Calibri"/>
                <a:cs typeface="Calibri"/>
                <a:sym typeface="Calibri"/>
              </a:rPr>
              <a:t>here remains in it no strong stem</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457200" lvl="0" marL="0" rtl="0" algn="just">
              <a:lnSpc>
                <a:spcPct val="100000"/>
              </a:lnSpc>
              <a:spcBef>
                <a:spcPts val="0"/>
              </a:spcBef>
              <a:spcAft>
                <a:spcPts val="0"/>
              </a:spcAft>
              <a:buClr>
                <a:schemeClr val="dk1"/>
              </a:buClr>
              <a:buSzPts val="1100"/>
              <a:buFont typeface="Arial"/>
              <a:buNone/>
            </a:pPr>
            <a:r>
              <a:rPr lang="en-US" sz="2400" u="sng">
                <a:solidFill>
                  <a:schemeClr val="lt1"/>
                </a:solidFill>
                <a:latin typeface="Calibri"/>
                <a:ea typeface="Calibri"/>
                <a:cs typeface="Calibri"/>
                <a:sym typeface="Calibri"/>
              </a:rPr>
              <a:t>no scepter for ruling</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rgbClr val="F3F3F3"/>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21</a:t>
            </a:r>
            <a:r>
              <a:rPr b="1" baseline="30000" lang="en-US" sz="2400">
                <a:solidFill>
                  <a:srgbClr val="FFFFFF"/>
                </a:solidFill>
                <a:latin typeface="Calibri"/>
                <a:ea typeface="Calibri"/>
                <a:cs typeface="Calibri"/>
                <a:sym typeface="Calibri"/>
              </a:rPr>
              <a:t>:27</a:t>
            </a:r>
            <a:r>
              <a:rPr lang="en-US" sz="2400">
                <a:solidFill>
                  <a:srgbClr val="FFFFFF"/>
                </a:solidFill>
                <a:latin typeface="Calibri"/>
                <a:ea typeface="Calibri"/>
                <a:cs typeface="Calibri"/>
                <a:sym typeface="Calibri"/>
              </a:rPr>
              <a:t>A ruin! A ruin! I will make it a ruin! The crown will not be restored </a:t>
            </a:r>
            <a:r>
              <a:rPr lang="en-US" sz="2400" u="sng">
                <a:solidFill>
                  <a:srgbClr val="FFFFFF"/>
                </a:solidFill>
                <a:latin typeface="Calibri"/>
                <a:ea typeface="Calibri"/>
                <a:cs typeface="Calibri"/>
                <a:sym typeface="Calibri"/>
              </a:rPr>
              <a:t>until he to whom it rightfully belongs shall come</a:t>
            </a:r>
            <a:r>
              <a:rPr lang="en-US" sz="2400">
                <a:solidFill>
                  <a:srgbClr val="FFFFFF"/>
                </a:solidFill>
                <a:latin typeface="Calibri"/>
                <a:ea typeface="Calibri"/>
                <a:cs typeface="Calibri"/>
                <a:sym typeface="Calibri"/>
              </a:rPr>
              <a:t>; to him I will give it.’</a:t>
            </a:r>
            <a:endParaRPr sz="2400">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rgbClr val="F3F3F3"/>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c9c67b12e3_2_38"/>
          <p:cNvSpPr/>
          <p:nvPr/>
        </p:nvSpPr>
        <p:spPr>
          <a:xfrm>
            <a:off x="1008600" y="743700"/>
            <a:ext cx="7126800" cy="42840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20</a:t>
            </a:r>
            <a:r>
              <a:rPr b="1" baseline="30000" lang="en-US" sz="2400">
                <a:solidFill>
                  <a:schemeClr val="lt1"/>
                </a:solidFill>
                <a:latin typeface="Calibri"/>
                <a:ea typeface="Calibri"/>
                <a:cs typeface="Calibri"/>
                <a:sym typeface="Calibri"/>
              </a:rPr>
              <a:t>:1</a:t>
            </a:r>
            <a:r>
              <a:rPr lang="en-US" sz="2400">
                <a:solidFill>
                  <a:schemeClr val="lt1"/>
                </a:solidFill>
                <a:latin typeface="Calibri"/>
                <a:ea typeface="Calibri"/>
                <a:cs typeface="Calibri"/>
                <a:sym typeface="Calibri"/>
              </a:rPr>
              <a:t>Now in the seventh year, in the fifth month, on the tenth of the month, men from the elders of Israel came to inquire of the LORD, and they sat before me. </a:t>
            </a:r>
            <a:r>
              <a:rPr b="1" baseline="30000" lang="en-US" sz="2400">
                <a:solidFill>
                  <a:schemeClr val="lt1"/>
                </a:solidFill>
                <a:latin typeface="Calibri"/>
                <a:ea typeface="Calibri"/>
                <a:cs typeface="Calibri"/>
                <a:sym typeface="Calibri"/>
              </a:rPr>
              <a:t>2</a:t>
            </a:r>
            <a:r>
              <a:rPr lang="en-US" sz="2400">
                <a:solidFill>
                  <a:schemeClr val="lt1"/>
                </a:solidFill>
                <a:latin typeface="Calibri"/>
                <a:ea typeface="Calibri"/>
                <a:cs typeface="Calibri"/>
                <a:sym typeface="Calibri"/>
              </a:rPr>
              <a:t>Then the word of the LORD came to me, saying, </a:t>
            </a:r>
            <a:r>
              <a:rPr b="1" baseline="30000" lang="en-US" sz="2400">
                <a:solidFill>
                  <a:schemeClr val="lt1"/>
                </a:solidFill>
                <a:latin typeface="Calibri"/>
                <a:ea typeface="Calibri"/>
                <a:cs typeface="Calibri"/>
                <a:sym typeface="Calibri"/>
              </a:rPr>
              <a:t>3</a:t>
            </a:r>
            <a:r>
              <a:rPr lang="en-US" sz="2400">
                <a:solidFill>
                  <a:schemeClr val="lt1"/>
                </a:solidFill>
                <a:latin typeface="Calibri"/>
                <a:ea typeface="Calibri"/>
                <a:cs typeface="Calibri"/>
                <a:sym typeface="Calibri"/>
              </a:rPr>
              <a:t>“Son of man, speak to the elders of Israel and say to them, ‘This is what the Lord GOD says: “Do you yourselves come to inquire of Me? As I live,” declares the Lord GOD, “I certainly will not be inquired of by you.”’ </a:t>
            </a:r>
            <a:r>
              <a:rPr b="1" baseline="30000" lang="en-US" sz="2400">
                <a:solidFill>
                  <a:schemeClr val="lt1"/>
                </a:solidFill>
                <a:latin typeface="Calibri"/>
                <a:ea typeface="Calibri"/>
                <a:cs typeface="Calibri"/>
                <a:sym typeface="Calibri"/>
              </a:rPr>
              <a:t>4</a:t>
            </a:r>
            <a:r>
              <a:rPr lang="en-US" sz="2400">
                <a:solidFill>
                  <a:schemeClr val="lt1"/>
                </a:solidFill>
                <a:latin typeface="Calibri"/>
                <a:ea typeface="Calibri"/>
                <a:cs typeface="Calibri"/>
                <a:sym typeface="Calibri"/>
              </a:rPr>
              <a:t>Will you judge them, will you judge them, son of man? Make known to them the abominations of their fathers;</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c9c67b12e3_2_43"/>
          <p:cNvSpPr/>
          <p:nvPr/>
        </p:nvSpPr>
        <p:spPr>
          <a:xfrm>
            <a:off x="1001975" y="680000"/>
            <a:ext cx="7272300" cy="42624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rPr b="1" lang="en-US" sz="2400">
                <a:solidFill>
                  <a:schemeClr val="lt1"/>
                </a:solidFill>
                <a:latin typeface="Calibri"/>
                <a:ea typeface="Calibri"/>
                <a:cs typeface="Calibri"/>
                <a:sym typeface="Calibri"/>
              </a:rPr>
              <a:t>20</a:t>
            </a:r>
            <a:r>
              <a:rPr b="1" baseline="30000" lang="en-US" sz="2400">
                <a:solidFill>
                  <a:schemeClr val="lt1"/>
                </a:solidFill>
                <a:latin typeface="Calibri"/>
                <a:ea typeface="Calibri"/>
                <a:cs typeface="Calibri"/>
                <a:sym typeface="Calibri"/>
              </a:rPr>
              <a:t>:8</a:t>
            </a:r>
            <a:r>
              <a:rPr lang="en-US" sz="2400">
                <a:solidFill>
                  <a:schemeClr val="lt1"/>
                </a:solidFill>
                <a:latin typeface="Calibri"/>
                <a:ea typeface="Calibri"/>
                <a:cs typeface="Calibri"/>
                <a:sym typeface="Calibri"/>
              </a:rPr>
              <a:t>But they rebelled against Me and were not willing to listen to Me; they did not throw away, each of them, the detestable things of their eyes, nor did they abandon the idols of Egypt. “Then </a:t>
            </a:r>
            <a:r>
              <a:rPr lang="en-US" sz="2400" u="sng">
                <a:solidFill>
                  <a:schemeClr val="lt1"/>
                </a:solidFill>
                <a:latin typeface="Calibri"/>
                <a:ea typeface="Calibri"/>
                <a:cs typeface="Calibri"/>
                <a:sym typeface="Calibri"/>
              </a:rPr>
              <a:t>I resolved to pour out My wrath on them</a:t>
            </a:r>
            <a:r>
              <a:rPr lang="en-US" sz="2400">
                <a:solidFill>
                  <a:schemeClr val="lt1"/>
                </a:solidFill>
                <a:latin typeface="Calibri"/>
                <a:ea typeface="Calibri"/>
                <a:cs typeface="Calibri"/>
                <a:sym typeface="Calibri"/>
              </a:rPr>
              <a:t>, to use up My anger against them in the midst of the land of Egypt. </a:t>
            </a:r>
            <a:r>
              <a:rPr b="1" baseline="30000" lang="en-US" sz="2400">
                <a:solidFill>
                  <a:schemeClr val="lt1"/>
                </a:solidFill>
                <a:latin typeface="Calibri"/>
                <a:ea typeface="Calibri"/>
                <a:cs typeface="Calibri"/>
                <a:sym typeface="Calibri"/>
              </a:rPr>
              <a:t>9</a:t>
            </a:r>
            <a:r>
              <a:rPr lang="en-US" sz="2400" u="sng">
                <a:solidFill>
                  <a:schemeClr val="lt1"/>
                </a:solidFill>
                <a:latin typeface="Calibri"/>
                <a:ea typeface="Calibri"/>
                <a:cs typeface="Calibri"/>
                <a:sym typeface="Calibri"/>
              </a:rPr>
              <a:t>But I acted for the sake of My name</a:t>
            </a:r>
            <a:r>
              <a:rPr lang="en-US" sz="2400">
                <a:solidFill>
                  <a:schemeClr val="lt1"/>
                </a:solidFill>
                <a:latin typeface="Calibri"/>
                <a:ea typeface="Calibri"/>
                <a:cs typeface="Calibri"/>
                <a:sym typeface="Calibri"/>
              </a:rPr>
              <a:t>, that it would not be defiled in the sight of the nations among whom they lived, in whose sight I made Myself known to them by bringing them out of the land of Egypt. </a:t>
            </a:r>
            <a:r>
              <a:rPr b="1" baseline="30000" lang="en-US" sz="2400">
                <a:solidFill>
                  <a:schemeClr val="lt1"/>
                </a:solidFill>
                <a:latin typeface="Calibri"/>
                <a:ea typeface="Calibri"/>
                <a:cs typeface="Calibri"/>
                <a:sym typeface="Calibri"/>
              </a:rPr>
              <a:t>10</a:t>
            </a:r>
            <a:r>
              <a:rPr lang="en-US" sz="2400" u="sng">
                <a:solidFill>
                  <a:schemeClr val="lt1"/>
                </a:solidFill>
                <a:latin typeface="Calibri"/>
                <a:ea typeface="Calibri"/>
                <a:cs typeface="Calibri"/>
                <a:sym typeface="Calibri"/>
              </a:rPr>
              <a:t>So I took them out of the land of Egypt</a:t>
            </a:r>
            <a:r>
              <a:rPr lang="en-US" sz="2400">
                <a:solidFill>
                  <a:schemeClr val="lt1"/>
                </a:solidFill>
                <a:latin typeface="Calibri"/>
                <a:ea typeface="Calibri"/>
                <a:cs typeface="Calibri"/>
                <a:sym typeface="Calibri"/>
              </a:rPr>
              <a:t> and brought them into the wilderness. </a:t>
            </a:r>
            <a:endParaRPr sz="2400">
              <a:solidFill>
                <a:schemeClr val="lt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rPr b="1" lang="en-US" sz="2400">
                <a:solidFill>
                  <a:srgbClr val="F3F3F3"/>
                </a:solidFill>
                <a:latin typeface="Calibri"/>
                <a:ea typeface="Calibri"/>
                <a:cs typeface="Calibri"/>
                <a:sym typeface="Calibri"/>
              </a:rPr>
              <a:t>    </a:t>
            </a:r>
            <a:endParaRPr b="0" i="0" sz="2400" u="none" cap="none" strike="noStrike">
              <a:solidFill>
                <a:srgbClr val="F3F3F3"/>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c9c67b12e3_2_50"/>
          <p:cNvSpPr/>
          <p:nvPr/>
        </p:nvSpPr>
        <p:spPr>
          <a:xfrm>
            <a:off x="1068000" y="732900"/>
            <a:ext cx="7008000" cy="4410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20</a:t>
            </a:r>
            <a:r>
              <a:rPr b="1" baseline="30000" lang="en-US" sz="2400">
                <a:solidFill>
                  <a:schemeClr val="lt1"/>
                </a:solidFill>
                <a:latin typeface="Calibri"/>
                <a:ea typeface="Calibri"/>
                <a:cs typeface="Calibri"/>
                <a:sym typeface="Calibri"/>
              </a:rPr>
              <a:t>:23</a:t>
            </a:r>
            <a:r>
              <a:rPr lang="en-US" sz="2400">
                <a:solidFill>
                  <a:schemeClr val="lt1"/>
                </a:solidFill>
                <a:latin typeface="Calibri"/>
                <a:ea typeface="Calibri"/>
                <a:cs typeface="Calibri"/>
                <a:sym typeface="Calibri"/>
              </a:rPr>
              <a:t>Also I swore to them in the wilderness that </a:t>
            </a:r>
            <a:r>
              <a:rPr lang="en-US" sz="2400" u="sng">
                <a:solidFill>
                  <a:schemeClr val="lt1"/>
                </a:solidFill>
                <a:latin typeface="Calibri"/>
                <a:ea typeface="Calibri"/>
                <a:cs typeface="Calibri"/>
                <a:sym typeface="Calibri"/>
              </a:rPr>
              <a:t>I would scatter them among the nations</a:t>
            </a:r>
            <a:r>
              <a:rPr lang="en-US" sz="2400">
                <a:solidFill>
                  <a:schemeClr val="lt1"/>
                </a:solidFill>
                <a:latin typeface="Calibri"/>
                <a:ea typeface="Calibri"/>
                <a:cs typeface="Calibri"/>
                <a:sym typeface="Calibri"/>
              </a:rPr>
              <a:t> and disperse them among the lands, </a:t>
            </a:r>
            <a:r>
              <a:rPr b="1" baseline="30000" lang="en-US" sz="2400">
                <a:solidFill>
                  <a:schemeClr val="lt1"/>
                </a:solidFill>
                <a:latin typeface="Calibri"/>
                <a:ea typeface="Calibri"/>
                <a:cs typeface="Calibri"/>
                <a:sym typeface="Calibri"/>
              </a:rPr>
              <a:t>24</a:t>
            </a:r>
            <a:r>
              <a:rPr lang="en-US" sz="2400">
                <a:solidFill>
                  <a:schemeClr val="lt1"/>
                </a:solidFill>
                <a:latin typeface="Calibri"/>
                <a:ea typeface="Calibri"/>
                <a:cs typeface="Calibri"/>
                <a:sym typeface="Calibri"/>
              </a:rPr>
              <a:t>because they had not complied with My ordinances, but had rejected My statutes … and their eyes were on the idols of their fathers. </a:t>
            </a:r>
            <a:r>
              <a:rPr b="1" baseline="30000" lang="en-US" sz="2400">
                <a:solidFill>
                  <a:schemeClr val="lt1"/>
                </a:solidFill>
                <a:latin typeface="Calibri"/>
                <a:ea typeface="Calibri"/>
                <a:cs typeface="Calibri"/>
                <a:sym typeface="Calibri"/>
              </a:rPr>
              <a:t>25</a:t>
            </a:r>
            <a:r>
              <a:rPr lang="en-US" sz="2400" u="sng">
                <a:solidFill>
                  <a:schemeClr val="lt1"/>
                </a:solidFill>
                <a:latin typeface="Calibri"/>
                <a:ea typeface="Calibri"/>
                <a:cs typeface="Calibri"/>
                <a:sym typeface="Calibri"/>
              </a:rPr>
              <a:t>I also gave them statutes that were not good, and ordinances by which they could not live</a:t>
            </a:r>
            <a:r>
              <a:rPr lang="en-US" sz="2400">
                <a:solidFill>
                  <a:schemeClr val="lt1"/>
                </a:solidFill>
                <a:latin typeface="Calibri"/>
                <a:ea typeface="Calibri"/>
                <a:cs typeface="Calibri"/>
                <a:sym typeface="Calibri"/>
              </a:rPr>
              <a:t>; </a:t>
            </a:r>
            <a:r>
              <a:rPr b="1" baseline="30000" lang="en-US" sz="2400">
                <a:solidFill>
                  <a:schemeClr val="lt1"/>
                </a:solidFill>
                <a:latin typeface="Calibri"/>
                <a:ea typeface="Calibri"/>
                <a:cs typeface="Calibri"/>
                <a:sym typeface="Calibri"/>
              </a:rPr>
              <a:t>26</a:t>
            </a:r>
            <a:r>
              <a:rPr lang="en-US" sz="2400">
                <a:solidFill>
                  <a:schemeClr val="lt1"/>
                </a:solidFill>
                <a:latin typeface="Calibri"/>
                <a:ea typeface="Calibri"/>
                <a:cs typeface="Calibri"/>
                <a:sym typeface="Calibri"/>
              </a:rPr>
              <a:t>and I pronounced them unclean because of their gifts, in that they made all their firstborn pass through the fire so that I might make them desolate, </a:t>
            </a:r>
            <a:r>
              <a:rPr lang="en-US" sz="2400" u="sng">
                <a:solidFill>
                  <a:schemeClr val="lt1"/>
                </a:solidFill>
                <a:latin typeface="Calibri"/>
                <a:ea typeface="Calibri"/>
                <a:cs typeface="Calibri"/>
                <a:sym typeface="Calibri"/>
              </a:rPr>
              <a:t>in order that they might know that I am the LORD</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F3F3F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c9c67b12e3_2_55"/>
          <p:cNvSpPr/>
          <p:nvPr/>
        </p:nvSpPr>
        <p:spPr>
          <a:xfrm>
            <a:off x="1120950" y="955225"/>
            <a:ext cx="6902100" cy="44295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And also I gave them decrees [regarding their dispersion and scattering] that were not good and judgments [of punishment] by which they would not have life. And I declared them defiled on account of their gifts [to their idols], on account of offering [by fire to idols] all [their] firstborn, so that I would cause them to be horrified, so that they would know that I am Yahweh. (Kelvin G. Friebel, “The Decrees of Yahweh That Are ‘Not Good’: Ezekiel 20:25–26”)</a:t>
            </a:r>
            <a:endParaRPr b="0" i="0" sz="2400" u="none" cap="none" strike="noStrike">
              <a:solidFill>
                <a:srgbClr val="F3F3F3"/>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p:nvPr/>
        </p:nvSpPr>
        <p:spPr>
          <a:xfrm>
            <a:off x="1061400" y="912350"/>
            <a:ext cx="7021200" cy="3794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12</a:t>
            </a:r>
            <a:r>
              <a:rPr b="1" baseline="30000" i="0" lang="en-US" sz="2400" u="none" cap="none" strike="noStrike">
                <a:solidFill>
                  <a:schemeClr val="lt1"/>
                </a:solidFill>
                <a:latin typeface="Calibri"/>
                <a:ea typeface="Calibri"/>
                <a:cs typeface="Calibri"/>
                <a:sym typeface="Calibri"/>
              </a:rPr>
              <a:t>:22</a:t>
            </a:r>
            <a:r>
              <a:rPr b="0" i="0" lang="en-US" sz="2400" u="none" cap="none" strike="noStrike">
                <a:solidFill>
                  <a:schemeClr val="lt1"/>
                </a:solidFill>
                <a:latin typeface="Calibri"/>
                <a:ea typeface="Calibri"/>
                <a:cs typeface="Calibri"/>
                <a:sym typeface="Calibri"/>
              </a:rPr>
              <a:t>“Son of man, what is this proverb you people have concerning the land of Israel, saying, ‘</a:t>
            </a:r>
            <a:r>
              <a:rPr b="0" i="0" lang="en-US" sz="2400" u="sng" cap="none" strike="noStrike">
                <a:solidFill>
                  <a:schemeClr val="lt1"/>
                </a:solidFill>
                <a:latin typeface="Calibri"/>
                <a:ea typeface="Calibri"/>
                <a:cs typeface="Calibri"/>
                <a:sym typeface="Calibri"/>
              </a:rPr>
              <a:t>The days are long and every vision fails</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23</a:t>
            </a:r>
            <a:r>
              <a:rPr b="0" i="0" lang="en-US" sz="2400" u="none" cap="none" strike="noStrike">
                <a:solidFill>
                  <a:schemeClr val="lt1"/>
                </a:solidFill>
                <a:latin typeface="Calibri"/>
                <a:ea typeface="Calibri"/>
                <a:cs typeface="Calibri"/>
                <a:sym typeface="Calibri"/>
              </a:rPr>
              <a:t>“Therefore say to them, ‘Thus says the Lord GOD, “I will make this proverb cease so that they will no longer use it as a proverb in Israel.” … </a:t>
            </a:r>
            <a:r>
              <a:rPr b="1" baseline="30000" i="0" lang="en-US" sz="2400" u="none" cap="none" strike="noStrike">
                <a:solidFill>
                  <a:schemeClr val="lt1"/>
                </a:solidFill>
                <a:latin typeface="Calibri"/>
                <a:ea typeface="Calibri"/>
                <a:cs typeface="Calibri"/>
                <a:sym typeface="Calibri"/>
              </a:rPr>
              <a:t>25</a:t>
            </a:r>
            <a:r>
              <a:rPr b="0" i="0" lang="en-US" sz="2400" u="none" cap="none" strike="noStrike">
                <a:solidFill>
                  <a:schemeClr val="lt1"/>
                </a:solidFill>
                <a:latin typeface="Calibri"/>
                <a:ea typeface="Calibri"/>
                <a:cs typeface="Calibri"/>
                <a:sym typeface="Calibri"/>
              </a:rPr>
              <a:t>“For I the LORD will speak, and whatever word I speak will be performed. It will no longer be delayed, for in your days, O rebellious house, </a:t>
            </a:r>
            <a:r>
              <a:rPr b="0" i="0" lang="en-US" sz="2400" u="sng" cap="none" strike="noStrike">
                <a:solidFill>
                  <a:schemeClr val="lt1"/>
                </a:solidFill>
                <a:latin typeface="Calibri"/>
                <a:ea typeface="Calibri"/>
                <a:cs typeface="Calibri"/>
                <a:sym typeface="Calibri"/>
              </a:rPr>
              <a:t>I will speak the word and perform it</a:t>
            </a:r>
            <a:r>
              <a:rPr b="0" i="0" lang="en-US" sz="2400" u="none" cap="none" strike="noStrike">
                <a:solidFill>
                  <a:schemeClr val="lt1"/>
                </a:solidFill>
                <a:latin typeface="Calibri"/>
                <a:ea typeface="Calibri"/>
                <a:cs typeface="Calibri"/>
                <a:sym typeface="Calibri"/>
              </a:rPr>
              <a:t>,” declares the Lord GOD.’”</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ca87a39a59_0_0"/>
          <p:cNvSpPr/>
          <p:nvPr/>
        </p:nvSpPr>
        <p:spPr>
          <a:xfrm>
            <a:off x="1216475" y="1061025"/>
            <a:ext cx="7056900" cy="39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Psalm 106</a:t>
            </a:r>
            <a:r>
              <a:rPr b="1" baseline="30000" lang="en-US" sz="2400">
                <a:solidFill>
                  <a:srgbClr val="FFFFFF"/>
                </a:solidFill>
                <a:latin typeface="Calibri"/>
                <a:ea typeface="Calibri"/>
                <a:cs typeface="Calibri"/>
                <a:sym typeface="Calibri"/>
              </a:rPr>
              <a:t>:24</a:t>
            </a:r>
            <a:r>
              <a:rPr lang="en-US" sz="2400">
                <a:solidFill>
                  <a:srgbClr val="FFFFFF"/>
                </a:solidFill>
                <a:latin typeface="Calibri"/>
                <a:ea typeface="Calibri"/>
                <a:cs typeface="Calibri"/>
                <a:sym typeface="Calibri"/>
              </a:rPr>
              <a:t>Then they despised the pleasant land;</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they did not believe his promise.</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25</a:t>
            </a:r>
            <a:r>
              <a:rPr lang="en-US" sz="2400">
                <a:solidFill>
                  <a:srgbClr val="FFFFFF"/>
                </a:solidFill>
                <a:latin typeface="Calibri"/>
                <a:ea typeface="Calibri"/>
                <a:cs typeface="Calibri"/>
                <a:sym typeface="Calibri"/>
              </a:rPr>
              <a:t>They grumbled in their tents</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and did not obey the Lord.</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26</a:t>
            </a:r>
            <a:r>
              <a:rPr lang="en-US" sz="2400">
                <a:solidFill>
                  <a:srgbClr val="FFFFFF"/>
                </a:solidFill>
                <a:latin typeface="Calibri"/>
                <a:ea typeface="Calibri"/>
                <a:cs typeface="Calibri"/>
                <a:sym typeface="Calibri"/>
              </a:rPr>
              <a:t>So </a:t>
            </a:r>
            <a:r>
              <a:rPr lang="en-US" sz="2400" u="sng">
                <a:solidFill>
                  <a:srgbClr val="FFFFFF"/>
                </a:solidFill>
                <a:latin typeface="Calibri"/>
                <a:ea typeface="Calibri"/>
                <a:cs typeface="Calibri"/>
                <a:sym typeface="Calibri"/>
              </a:rPr>
              <a:t>he swore to</a:t>
            </a:r>
            <a:r>
              <a:rPr lang="en-US" sz="2400">
                <a:solidFill>
                  <a:srgbClr val="FFFFFF"/>
                </a:solidFill>
                <a:latin typeface="Calibri"/>
                <a:ea typeface="Calibri"/>
                <a:cs typeface="Calibri"/>
                <a:sym typeface="Calibri"/>
              </a:rPr>
              <a:t> them with uplifted hand</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that he would make them fall in the wilderness,</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27</a:t>
            </a:r>
            <a:r>
              <a:rPr lang="en-US" sz="2400" u="sng">
                <a:solidFill>
                  <a:srgbClr val="FFFFFF"/>
                </a:solidFill>
                <a:latin typeface="Calibri"/>
                <a:ea typeface="Calibri"/>
                <a:cs typeface="Calibri"/>
                <a:sym typeface="Calibri"/>
              </a:rPr>
              <a:t>make their descendants</a:t>
            </a:r>
            <a:r>
              <a:rPr lang="en-US" sz="2400">
                <a:solidFill>
                  <a:srgbClr val="FFFFFF"/>
                </a:solidFill>
                <a:latin typeface="Calibri"/>
                <a:ea typeface="Calibri"/>
                <a:cs typeface="Calibri"/>
                <a:sym typeface="Calibri"/>
              </a:rPr>
              <a:t> fall among the nations</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and </a:t>
            </a:r>
            <a:r>
              <a:rPr lang="en-US" sz="2400" u="sng">
                <a:solidFill>
                  <a:srgbClr val="FFFFFF"/>
                </a:solidFill>
                <a:latin typeface="Calibri"/>
                <a:ea typeface="Calibri"/>
                <a:cs typeface="Calibri"/>
                <a:sym typeface="Calibri"/>
              </a:rPr>
              <a:t>scatter</a:t>
            </a:r>
            <a:r>
              <a:rPr lang="en-US" sz="2400">
                <a:solidFill>
                  <a:srgbClr val="FFFFFF"/>
                </a:solidFill>
                <a:latin typeface="Calibri"/>
                <a:ea typeface="Calibri"/>
                <a:cs typeface="Calibri"/>
                <a:sym typeface="Calibri"/>
              </a:rPr>
              <a:t> them </a:t>
            </a:r>
            <a:r>
              <a:rPr lang="en-US" sz="2400" u="sng">
                <a:solidFill>
                  <a:srgbClr val="FFFFFF"/>
                </a:solidFill>
                <a:latin typeface="Calibri"/>
                <a:ea typeface="Calibri"/>
                <a:cs typeface="Calibri"/>
                <a:sym typeface="Calibri"/>
              </a:rPr>
              <a:t>throughout the lands</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ca15aa6724_0_17"/>
          <p:cNvSpPr/>
          <p:nvPr/>
        </p:nvSpPr>
        <p:spPr>
          <a:xfrm>
            <a:off x="955950" y="687675"/>
            <a:ext cx="7232100" cy="4680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20</a:t>
            </a:r>
            <a:r>
              <a:rPr b="1" baseline="30000" lang="en-US" sz="2400">
                <a:solidFill>
                  <a:schemeClr val="lt1"/>
                </a:solidFill>
                <a:latin typeface="Calibri"/>
                <a:ea typeface="Calibri"/>
                <a:cs typeface="Calibri"/>
                <a:sym typeface="Calibri"/>
              </a:rPr>
              <a:t>:30</a:t>
            </a:r>
            <a:r>
              <a:rPr lang="en-US" sz="2400">
                <a:solidFill>
                  <a:schemeClr val="lt1"/>
                </a:solidFill>
                <a:latin typeface="Calibri"/>
                <a:ea typeface="Calibri"/>
                <a:cs typeface="Calibri"/>
                <a:sym typeface="Calibri"/>
              </a:rPr>
              <a:t>Therefore, say to the house of Israel, ‘This is what the Lord GOD says: “Will you defile yourselves in the way of your fathers and adulterously pursue their detestable things? </a:t>
            </a:r>
            <a:r>
              <a:rPr b="1" baseline="30000" lang="en-US" sz="2400">
                <a:solidFill>
                  <a:schemeClr val="lt1"/>
                </a:solidFill>
                <a:latin typeface="Calibri"/>
                <a:ea typeface="Calibri"/>
                <a:cs typeface="Calibri"/>
                <a:sym typeface="Calibri"/>
              </a:rPr>
              <a:t>31</a:t>
            </a:r>
            <a:r>
              <a:rPr lang="en-US" sz="2400">
                <a:solidFill>
                  <a:schemeClr val="lt1"/>
                </a:solidFill>
                <a:latin typeface="Calibri"/>
                <a:ea typeface="Calibri"/>
                <a:cs typeface="Calibri"/>
                <a:sym typeface="Calibri"/>
              </a:rPr>
              <a:t>And when you offer your gifts, when you make your sons pass through the fire, you are defiling yourselves with all your idols to this day. So </a:t>
            </a:r>
            <a:r>
              <a:rPr lang="en-US" sz="2400" u="sng">
                <a:solidFill>
                  <a:schemeClr val="lt1"/>
                </a:solidFill>
                <a:latin typeface="Calibri"/>
                <a:ea typeface="Calibri"/>
                <a:cs typeface="Calibri"/>
                <a:sym typeface="Calibri"/>
              </a:rPr>
              <a:t>shall I be inquired of by you, house of Israel?</a:t>
            </a:r>
            <a:r>
              <a:rPr lang="en-US" sz="2400">
                <a:solidFill>
                  <a:schemeClr val="lt1"/>
                </a:solidFill>
                <a:latin typeface="Calibri"/>
                <a:ea typeface="Calibri"/>
                <a:cs typeface="Calibri"/>
                <a:sym typeface="Calibri"/>
              </a:rPr>
              <a:t> As I live,” declares the Lord GOD, “I certainly will not be inquired of by you. </a:t>
            </a:r>
            <a:r>
              <a:rPr b="1" baseline="30000" lang="en-US" sz="2400">
                <a:solidFill>
                  <a:schemeClr val="lt1"/>
                </a:solidFill>
                <a:latin typeface="Calibri"/>
                <a:ea typeface="Calibri"/>
                <a:cs typeface="Calibri"/>
                <a:sym typeface="Calibri"/>
              </a:rPr>
              <a:t>32</a:t>
            </a:r>
            <a:r>
              <a:rPr lang="en-US" sz="2400">
                <a:solidFill>
                  <a:schemeClr val="lt1"/>
                </a:solidFill>
                <a:latin typeface="Calibri"/>
                <a:ea typeface="Calibri"/>
                <a:cs typeface="Calibri"/>
                <a:sym typeface="Calibri"/>
              </a:rPr>
              <a:t>And </a:t>
            </a:r>
            <a:r>
              <a:rPr lang="en-US" sz="2400" u="sng">
                <a:solidFill>
                  <a:schemeClr val="lt1"/>
                </a:solidFill>
                <a:latin typeface="Calibri"/>
                <a:ea typeface="Calibri"/>
                <a:cs typeface="Calibri"/>
                <a:sym typeface="Calibri"/>
              </a:rPr>
              <a:t>whatever comes into your mind certainly will not come about</a:t>
            </a:r>
            <a:r>
              <a:rPr lang="en-US" sz="2400">
                <a:solidFill>
                  <a:schemeClr val="lt1"/>
                </a:solidFill>
                <a:latin typeface="Calibri"/>
                <a:ea typeface="Calibri"/>
                <a:cs typeface="Calibri"/>
                <a:sym typeface="Calibri"/>
              </a:rPr>
              <a:t>, when you say: ‘</a:t>
            </a:r>
            <a:r>
              <a:rPr lang="en-US" sz="2400" u="sng">
                <a:solidFill>
                  <a:schemeClr val="lt1"/>
                </a:solidFill>
                <a:latin typeface="Calibri"/>
                <a:ea typeface="Calibri"/>
                <a:cs typeface="Calibri"/>
                <a:sym typeface="Calibri"/>
              </a:rPr>
              <a:t>We will be like the nations</a:t>
            </a:r>
            <a:r>
              <a:rPr lang="en-US" sz="2400">
                <a:solidFill>
                  <a:schemeClr val="lt1"/>
                </a:solidFill>
                <a:latin typeface="Calibri"/>
                <a:ea typeface="Calibri"/>
                <a:cs typeface="Calibri"/>
                <a:sym typeface="Calibri"/>
              </a:rPr>
              <a:t>, like the families of the lands, </a:t>
            </a:r>
            <a:r>
              <a:rPr lang="en-US" sz="2400" u="sng">
                <a:solidFill>
                  <a:schemeClr val="lt1"/>
                </a:solidFill>
                <a:latin typeface="Calibri"/>
                <a:ea typeface="Calibri"/>
                <a:cs typeface="Calibri"/>
                <a:sym typeface="Calibri"/>
              </a:rPr>
              <a:t>serving wood and stone</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ca15aa6724_0_22"/>
          <p:cNvSpPr/>
          <p:nvPr/>
        </p:nvSpPr>
        <p:spPr>
          <a:xfrm>
            <a:off x="902850" y="471000"/>
            <a:ext cx="7338300" cy="46725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2</a:t>
            </a:r>
            <a:r>
              <a:rPr b="1" lang="en-US" sz="2400">
                <a:solidFill>
                  <a:schemeClr val="lt1"/>
                </a:solidFill>
                <a:latin typeface="Calibri"/>
                <a:ea typeface="Calibri"/>
                <a:cs typeface="Calibri"/>
                <a:sym typeface="Calibri"/>
              </a:rPr>
              <a:t>0</a:t>
            </a:r>
            <a:r>
              <a:rPr b="1" baseline="30000" lang="en-US" sz="2400">
                <a:solidFill>
                  <a:schemeClr val="lt1"/>
                </a:solidFill>
                <a:latin typeface="Calibri"/>
                <a:ea typeface="Calibri"/>
                <a:cs typeface="Calibri"/>
                <a:sym typeface="Calibri"/>
              </a:rPr>
              <a:t>:33</a:t>
            </a:r>
            <a:r>
              <a:rPr lang="en-US" sz="2400">
                <a:solidFill>
                  <a:schemeClr val="lt1"/>
                </a:solidFill>
                <a:latin typeface="Calibri"/>
                <a:ea typeface="Calibri"/>
                <a:cs typeface="Calibri"/>
                <a:sym typeface="Calibri"/>
              </a:rPr>
              <a:t>“As I live,” declares the Lord GOD, … </a:t>
            </a:r>
            <a:r>
              <a:rPr lang="en-US" sz="2400" u="sng">
                <a:solidFill>
                  <a:schemeClr val="lt1"/>
                </a:solidFill>
                <a:latin typeface="Calibri"/>
                <a:ea typeface="Calibri"/>
                <a:cs typeface="Calibri"/>
                <a:sym typeface="Calibri"/>
              </a:rPr>
              <a:t>I assuredly shall be king over you</a:t>
            </a:r>
            <a:r>
              <a:rPr lang="en-US" sz="2400">
                <a:solidFill>
                  <a:schemeClr val="lt1"/>
                </a:solidFill>
                <a:latin typeface="Calibri"/>
                <a:ea typeface="Calibri"/>
                <a:cs typeface="Calibri"/>
                <a:sym typeface="Calibri"/>
              </a:rPr>
              <a:t>. </a:t>
            </a:r>
            <a:r>
              <a:rPr b="1" baseline="30000" lang="en-US" sz="2400">
                <a:solidFill>
                  <a:schemeClr val="lt1"/>
                </a:solidFill>
                <a:latin typeface="Calibri"/>
                <a:ea typeface="Calibri"/>
                <a:cs typeface="Calibri"/>
                <a:sym typeface="Calibri"/>
              </a:rPr>
              <a:t>34</a:t>
            </a:r>
            <a:r>
              <a:rPr lang="en-US" sz="2400">
                <a:solidFill>
                  <a:schemeClr val="lt1"/>
                </a:solidFill>
                <a:latin typeface="Calibri"/>
                <a:ea typeface="Calibri"/>
                <a:cs typeface="Calibri"/>
                <a:sym typeface="Calibri"/>
              </a:rPr>
              <a:t>I will bring you out ... and gather you from the lands where you are scattered, with a </a:t>
            </a:r>
            <a:r>
              <a:rPr lang="en-US" sz="2400" u="sng">
                <a:solidFill>
                  <a:schemeClr val="lt1"/>
                </a:solidFill>
                <a:latin typeface="Calibri"/>
                <a:ea typeface="Calibri"/>
                <a:cs typeface="Calibri"/>
                <a:sym typeface="Calibri"/>
              </a:rPr>
              <a:t>mighty hand</a:t>
            </a:r>
            <a:r>
              <a:rPr lang="en-US" sz="2400">
                <a:solidFill>
                  <a:schemeClr val="lt1"/>
                </a:solidFill>
                <a:latin typeface="Calibri"/>
                <a:ea typeface="Calibri"/>
                <a:cs typeface="Calibri"/>
                <a:sym typeface="Calibri"/>
              </a:rPr>
              <a:t> and with an </a:t>
            </a:r>
            <a:r>
              <a:rPr lang="en-US" sz="2400" u="sng">
                <a:solidFill>
                  <a:schemeClr val="lt1"/>
                </a:solidFill>
                <a:latin typeface="Calibri"/>
                <a:ea typeface="Calibri"/>
                <a:cs typeface="Calibri"/>
                <a:sym typeface="Calibri"/>
              </a:rPr>
              <a:t>outstretched arm</a:t>
            </a:r>
            <a:r>
              <a:rPr lang="en-US" sz="2400">
                <a:solidFill>
                  <a:schemeClr val="lt1"/>
                </a:solidFill>
                <a:latin typeface="Calibri"/>
                <a:ea typeface="Calibri"/>
                <a:cs typeface="Calibri"/>
                <a:sym typeface="Calibri"/>
              </a:rPr>
              <a:t> and with wrath poured out; </a:t>
            </a:r>
            <a:r>
              <a:rPr b="1" baseline="30000" lang="en-US" sz="2400">
                <a:solidFill>
                  <a:schemeClr val="lt1"/>
                </a:solidFill>
                <a:latin typeface="Calibri"/>
                <a:ea typeface="Calibri"/>
                <a:cs typeface="Calibri"/>
                <a:sym typeface="Calibri"/>
              </a:rPr>
              <a:t>35</a:t>
            </a:r>
            <a:r>
              <a:rPr lang="en-US" sz="2400">
                <a:solidFill>
                  <a:schemeClr val="lt1"/>
                </a:solidFill>
                <a:latin typeface="Calibri"/>
                <a:ea typeface="Calibri"/>
                <a:cs typeface="Calibri"/>
                <a:sym typeface="Calibri"/>
              </a:rPr>
              <a:t>and I will bring you </a:t>
            </a:r>
            <a:r>
              <a:rPr lang="en-US" sz="2400" u="sng">
                <a:solidFill>
                  <a:schemeClr val="lt1"/>
                </a:solidFill>
                <a:latin typeface="Calibri"/>
                <a:ea typeface="Calibri"/>
                <a:cs typeface="Calibri"/>
                <a:sym typeface="Calibri"/>
              </a:rPr>
              <a:t>into the wilderness</a:t>
            </a:r>
            <a:r>
              <a:rPr lang="en-US" sz="2400">
                <a:solidFill>
                  <a:schemeClr val="lt1"/>
                </a:solidFill>
                <a:latin typeface="Calibri"/>
                <a:ea typeface="Calibri"/>
                <a:cs typeface="Calibri"/>
                <a:sym typeface="Calibri"/>
              </a:rPr>
              <a:t> of the peoples, and </a:t>
            </a:r>
            <a:r>
              <a:rPr lang="en-US" sz="2400" u="sng">
                <a:solidFill>
                  <a:schemeClr val="lt1"/>
                </a:solidFill>
                <a:latin typeface="Calibri"/>
                <a:ea typeface="Calibri"/>
                <a:cs typeface="Calibri"/>
                <a:sym typeface="Calibri"/>
              </a:rPr>
              <a:t>there I will enter into judgment</a:t>
            </a:r>
            <a:r>
              <a:rPr lang="en-US" sz="2400">
                <a:solidFill>
                  <a:schemeClr val="lt1"/>
                </a:solidFill>
                <a:latin typeface="Calibri"/>
                <a:ea typeface="Calibri"/>
                <a:cs typeface="Calibri"/>
                <a:sym typeface="Calibri"/>
              </a:rPr>
              <a:t> … </a:t>
            </a:r>
            <a:r>
              <a:rPr b="1" baseline="30000" lang="en-US" sz="2400">
                <a:solidFill>
                  <a:schemeClr val="lt1"/>
                </a:solidFill>
                <a:latin typeface="Calibri"/>
                <a:ea typeface="Calibri"/>
                <a:cs typeface="Calibri"/>
                <a:sym typeface="Calibri"/>
              </a:rPr>
              <a:t>36</a:t>
            </a:r>
            <a:r>
              <a:rPr lang="en-US" sz="2400" u="sng">
                <a:solidFill>
                  <a:schemeClr val="lt1"/>
                </a:solidFill>
                <a:latin typeface="Calibri"/>
                <a:ea typeface="Calibri"/>
                <a:cs typeface="Calibri"/>
                <a:sym typeface="Calibri"/>
              </a:rPr>
              <a:t>Just as I entered into judgment</a:t>
            </a:r>
            <a:r>
              <a:rPr lang="en-US" sz="2400">
                <a:solidFill>
                  <a:schemeClr val="lt1"/>
                </a:solidFill>
                <a:latin typeface="Calibri"/>
                <a:ea typeface="Calibri"/>
                <a:cs typeface="Calibri"/>
                <a:sym typeface="Calibri"/>
              </a:rPr>
              <a:t> with your fathers </a:t>
            </a:r>
            <a:r>
              <a:rPr lang="en-US" sz="2400" u="sng">
                <a:solidFill>
                  <a:schemeClr val="lt1"/>
                </a:solidFill>
                <a:latin typeface="Calibri"/>
                <a:ea typeface="Calibri"/>
                <a:cs typeface="Calibri"/>
                <a:sym typeface="Calibri"/>
              </a:rPr>
              <a:t>in the wilderness of the land of Egypt</a:t>
            </a:r>
            <a:r>
              <a:rPr lang="en-US" sz="2400">
                <a:solidFill>
                  <a:schemeClr val="lt1"/>
                </a:solidFill>
                <a:latin typeface="Calibri"/>
                <a:ea typeface="Calibri"/>
                <a:cs typeface="Calibri"/>
                <a:sym typeface="Calibri"/>
              </a:rPr>
              <a:t> .... </a:t>
            </a:r>
            <a:r>
              <a:rPr b="1" baseline="30000" lang="en-US" sz="2400">
                <a:solidFill>
                  <a:schemeClr val="lt1"/>
                </a:solidFill>
                <a:latin typeface="Calibri"/>
                <a:ea typeface="Calibri"/>
                <a:cs typeface="Calibri"/>
                <a:sym typeface="Calibri"/>
              </a:rPr>
              <a:t>37</a:t>
            </a:r>
            <a:r>
              <a:rPr lang="en-US" sz="2400">
                <a:solidFill>
                  <a:schemeClr val="lt1"/>
                </a:solidFill>
                <a:latin typeface="Calibri"/>
                <a:ea typeface="Calibri"/>
                <a:cs typeface="Calibri"/>
                <a:sym typeface="Calibri"/>
              </a:rPr>
              <a:t>“I will ...l bring you into the bond of the </a:t>
            </a:r>
            <a:r>
              <a:rPr lang="en-US" sz="2400" u="sng">
                <a:solidFill>
                  <a:schemeClr val="lt1"/>
                </a:solidFill>
                <a:latin typeface="Calibri"/>
                <a:ea typeface="Calibri"/>
                <a:cs typeface="Calibri"/>
                <a:sym typeface="Calibri"/>
              </a:rPr>
              <a:t>covenant</a:t>
            </a:r>
            <a:r>
              <a:rPr lang="en-US" sz="2400">
                <a:solidFill>
                  <a:schemeClr val="lt1"/>
                </a:solidFill>
                <a:latin typeface="Calibri"/>
                <a:ea typeface="Calibri"/>
                <a:cs typeface="Calibri"/>
                <a:sym typeface="Calibri"/>
              </a:rPr>
              <a:t>; </a:t>
            </a:r>
            <a:r>
              <a:rPr b="1" baseline="30000" lang="en-US" sz="2400">
                <a:solidFill>
                  <a:schemeClr val="lt1"/>
                </a:solidFill>
                <a:latin typeface="Calibri"/>
                <a:ea typeface="Calibri"/>
                <a:cs typeface="Calibri"/>
                <a:sym typeface="Calibri"/>
              </a:rPr>
              <a:t>38</a:t>
            </a:r>
            <a:r>
              <a:rPr lang="en-US" sz="2400">
                <a:solidFill>
                  <a:schemeClr val="lt1"/>
                </a:solidFill>
                <a:latin typeface="Calibri"/>
                <a:ea typeface="Calibri"/>
                <a:cs typeface="Calibri"/>
                <a:sym typeface="Calibri"/>
              </a:rPr>
              <a:t>and I will purge from you ... those who revolt against Me; I will </a:t>
            </a:r>
            <a:r>
              <a:rPr lang="en-US" sz="2400" u="sng">
                <a:solidFill>
                  <a:schemeClr val="lt1"/>
                </a:solidFill>
                <a:latin typeface="Calibri"/>
                <a:ea typeface="Calibri"/>
                <a:cs typeface="Calibri"/>
                <a:sym typeface="Calibri"/>
              </a:rPr>
              <a:t>bring them out</a:t>
            </a:r>
            <a:r>
              <a:rPr lang="en-US" sz="2400">
                <a:solidFill>
                  <a:schemeClr val="lt1"/>
                </a:solidFill>
                <a:latin typeface="Calibri"/>
                <a:ea typeface="Calibri"/>
                <a:cs typeface="Calibri"/>
                <a:sym typeface="Calibri"/>
              </a:rPr>
              <a:t> of the land where they reside, but </a:t>
            </a:r>
            <a:r>
              <a:rPr lang="en-US" sz="2400" u="sng">
                <a:solidFill>
                  <a:schemeClr val="lt1"/>
                </a:solidFill>
                <a:latin typeface="Calibri"/>
                <a:ea typeface="Calibri"/>
                <a:cs typeface="Calibri"/>
                <a:sym typeface="Calibri"/>
              </a:rPr>
              <a:t>they will not enter</a:t>
            </a:r>
            <a:r>
              <a:rPr lang="en-US" sz="2400">
                <a:solidFill>
                  <a:schemeClr val="lt1"/>
                </a:solidFill>
                <a:latin typeface="Calibri"/>
                <a:ea typeface="Calibri"/>
                <a:cs typeface="Calibri"/>
                <a:sym typeface="Calibri"/>
              </a:rPr>
              <a:t> the land of Israel. So </a:t>
            </a:r>
            <a:r>
              <a:rPr lang="en-US" sz="2400" u="sng">
                <a:solidFill>
                  <a:schemeClr val="lt1"/>
                </a:solidFill>
                <a:latin typeface="Calibri"/>
                <a:ea typeface="Calibri"/>
                <a:cs typeface="Calibri"/>
                <a:sym typeface="Calibri"/>
              </a:rPr>
              <a:t>you will know that I am the LORD</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ca15aa6724_0_27"/>
          <p:cNvSpPr/>
          <p:nvPr/>
        </p:nvSpPr>
        <p:spPr>
          <a:xfrm>
            <a:off x="955650" y="502500"/>
            <a:ext cx="7232700" cy="46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Isaiah 11</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In that day the Lord will extend his </a:t>
            </a:r>
            <a:r>
              <a:rPr lang="en-US" sz="2400" u="sng">
                <a:solidFill>
                  <a:srgbClr val="FFFFFF"/>
                </a:solidFill>
                <a:latin typeface="Calibri"/>
                <a:ea typeface="Calibri"/>
                <a:cs typeface="Calibri"/>
                <a:sym typeface="Calibri"/>
              </a:rPr>
              <a:t>hand</a:t>
            </a:r>
            <a:r>
              <a:rPr lang="en-US" sz="2400">
                <a:solidFill>
                  <a:srgbClr val="FFFFFF"/>
                </a:solidFill>
                <a:latin typeface="Calibri"/>
                <a:ea typeface="Calibri"/>
                <a:cs typeface="Calibri"/>
                <a:sym typeface="Calibri"/>
              </a:rPr>
              <a:t> yet a </a:t>
            </a:r>
            <a:r>
              <a:rPr lang="en-US" sz="2400" u="sng">
                <a:solidFill>
                  <a:srgbClr val="FFFFFF"/>
                </a:solidFill>
                <a:latin typeface="Calibri"/>
                <a:ea typeface="Calibri"/>
                <a:cs typeface="Calibri"/>
                <a:sym typeface="Calibri"/>
              </a:rPr>
              <a:t>second time</a:t>
            </a:r>
            <a:r>
              <a:rPr lang="en-US" sz="2400">
                <a:solidFill>
                  <a:srgbClr val="FFFFFF"/>
                </a:solidFill>
                <a:latin typeface="Calibri"/>
                <a:ea typeface="Calibri"/>
                <a:cs typeface="Calibri"/>
                <a:sym typeface="Calibri"/>
              </a:rPr>
              <a:t> to recover the remnant that remains of his people, from Assyria, from Egypt, … and from the coastlands of the sea.</a:t>
            </a:r>
            <a:endParaRPr sz="2400">
              <a:solidFill>
                <a:srgbClr val="FFFFFF"/>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51</a:t>
            </a:r>
            <a:r>
              <a:rPr b="1" baseline="30000" lang="en-US" sz="2400">
                <a:solidFill>
                  <a:srgbClr val="FFFFFF"/>
                </a:solidFill>
                <a:latin typeface="Calibri"/>
                <a:ea typeface="Calibri"/>
                <a:cs typeface="Calibri"/>
                <a:sym typeface="Calibri"/>
              </a:rPr>
              <a:t>:9</a:t>
            </a:r>
            <a:r>
              <a:rPr lang="en-US" sz="2400">
                <a:solidFill>
                  <a:srgbClr val="FFFFFF"/>
                </a:solidFill>
                <a:latin typeface="Calibri"/>
                <a:ea typeface="Calibri"/>
                <a:cs typeface="Calibri"/>
                <a:sym typeface="Calibri"/>
              </a:rPr>
              <a:t>Awake, awake, put on strength,</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O </a:t>
            </a:r>
            <a:r>
              <a:rPr lang="en-US" sz="2400" u="sng">
                <a:solidFill>
                  <a:srgbClr val="FFFFFF"/>
                </a:solidFill>
                <a:latin typeface="Calibri"/>
                <a:ea typeface="Calibri"/>
                <a:cs typeface="Calibri"/>
                <a:sym typeface="Calibri"/>
              </a:rPr>
              <a:t>arm</a:t>
            </a:r>
            <a:r>
              <a:rPr lang="en-US" sz="2400">
                <a:solidFill>
                  <a:srgbClr val="FFFFFF"/>
                </a:solidFill>
                <a:latin typeface="Calibri"/>
                <a:ea typeface="Calibri"/>
                <a:cs typeface="Calibri"/>
                <a:sym typeface="Calibri"/>
              </a:rPr>
              <a:t> of the LORD …</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Was it not you </a:t>
            </a:r>
            <a:r>
              <a:rPr lang="en-US" sz="2400" u="sng">
                <a:solidFill>
                  <a:srgbClr val="FFFFFF"/>
                </a:solidFill>
                <a:latin typeface="Calibri"/>
                <a:ea typeface="Calibri"/>
                <a:cs typeface="Calibri"/>
                <a:sym typeface="Calibri"/>
              </a:rPr>
              <a:t>who dried up the sea</a:t>
            </a:r>
            <a:r>
              <a:rPr lang="en-US" sz="2400">
                <a:solidFill>
                  <a:srgbClr val="FFFFFF"/>
                </a:solidFill>
                <a:latin typeface="Calibri"/>
                <a:ea typeface="Calibri"/>
                <a:cs typeface="Calibri"/>
                <a:sym typeface="Calibri"/>
              </a:rPr>
              <a:t>, …</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t>
            </a:r>
            <a:r>
              <a:rPr lang="en-US" sz="2400" u="sng">
                <a:solidFill>
                  <a:srgbClr val="FFFFFF"/>
                </a:solidFill>
                <a:latin typeface="Calibri"/>
                <a:ea typeface="Calibri"/>
                <a:cs typeface="Calibri"/>
                <a:sym typeface="Calibri"/>
              </a:rPr>
              <a:t>for the redeemed</a:t>
            </a:r>
            <a:r>
              <a:rPr lang="en-US" sz="2400">
                <a:solidFill>
                  <a:srgbClr val="FFFFFF"/>
                </a:solidFill>
                <a:latin typeface="Calibri"/>
                <a:ea typeface="Calibri"/>
                <a:cs typeface="Calibri"/>
                <a:sym typeface="Calibri"/>
              </a:rPr>
              <a:t> to pass over?</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And the </a:t>
            </a:r>
            <a:r>
              <a:rPr lang="en-US" sz="2400" u="sng">
                <a:solidFill>
                  <a:srgbClr val="FFFFFF"/>
                </a:solidFill>
                <a:latin typeface="Calibri"/>
                <a:ea typeface="Calibri"/>
                <a:cs typeface="Calibri"/>
                <a:sym typeface="Calibri"/>
              </a:rPr>
              <a:t>ransomed of the LORD shall return</a:t>
            </a:r>
            <a:endParaRPr sz="2400" u="sng">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t>
            </a:r>
            <a:r>
              <a:rPr lang="en-US" sz="2400" u="sng">
                <a:solidFill>
                  <a:srgbClr val="FFFFFF"/>
                </a:solidFill>
                <a:latin typeface="Calibri"/>
                <a:ea typeface="Calibri"/>
                <a:cs typeface="Calibri"/>
                <a:sym typeface="Calibri"/>
              </a:rPr>
              <a:t>and come to Zion </a:t>
            </a:r>
            <a:r>
              <a:rPr lang="en-US" sz="2400">
                <a:solidFill>
                  <a:srgbClr val="FFFFFF"/>
                </a:solidFill>
                <a:latin typeface="Calibri"/>
                <a:ea typeface="Calibri"/>
                <a:cs typeface="Calibri"/>
                <a:sym typeface="Calibri"/>
              </a:rPr>
              <a:t>with singing;</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everlasting joy shall be upon their heads; …</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and sorrow and sighing shall flee away</a:t>
            </a:r>
            <a:endParaRPr sz="2400">
              <a:solidFill>
                <a:srgbClr val="F3F3F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p:nvPr/>
        </p:nvSpPr>
        <p:spPr>
          <a:xfrm>
            <a:off x="1242900" y="1276350"/>
            <a:ext cx="6677400" cy="271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12</a:t>
            </a:r>
            <a:r>
              <a:rPr b="1" baseline="30000" i="0" lang="en-US" sz="2400" u="none" cap="none" strike="noStrike">
                <a:solidFill>
                  <a:schemeClr val="lt1"/>
                </a:solidFill>
                <a:latin typeface="Calibri"/>
                <a:ea typeface="Calibri"/>
                <a:cs typeface="Calibri"/>
                <a:sym typeface="Calibri"/>
              </a:rPr>
              <a:t>:27</a:t>
            </a:r>
            <a:r>
              <a:rPr b="0" i="0" lang="en-US" sz="2400" u="none" cap="none" strike="noStrike">
                <a:solidFill>
                  <a:schemeClr val="lt1"/>
                </a:solidFill>
                <a:latin typeface="Calibri"/>
                <a:ea typeface="Calibri"/>
                <a:cs typeface="Calibri"/>
                <a:sym typeface="Calibri"/>
              </a:rPr>
              <a:t>“Son of man, behold, the house of Israel is saying, ‘</a:t>
            </a:r>
            <a:r>
              <a:rPr b="0" i="0" lang="en-US" sz="2400" u="sng" cap="none" strike="noStrike">
                <a:solidFill>
                  <a:schemeClr val="lt1"/>
                </a:solidFill>
                <a:latin typeface="Calibri"/>
                <a:ea typeface="Calibri"/>
                <a:cs typeface="Calibri"/>
                <a:sym typeface="Calibri"/>
              </a:rPr>
              <a:t>The vision that he sees is for many years from now, and he prophesies of times far off</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28</a:t>
            </a:r>
            <a:r>
              <a:rPr b="0" i="0" lang="en-US" sz="2400" u="none" cap="none" strike="noStrike">
                <a:solidFill>
                  <a:schemeClr val="lt1"/>
                </a:solidFill>
                <a:latin typeface="Calibri"/>
                <a:ea typeface="Calibri"/>
                <a:cs typeface="Calibri"/>
                <a:sym typeface="Calibri"/>
              </a:rPr>
              <a:t>“Therefore say to them, ‘Thus says the Lord GOD, “</a:t>
            </a:r>
            <a:r>
              <a:rPr b="0" i="0" lang="en-US" sz="2400" u="sng" cap="none" strike="noStrike">
                <a:solidFill>
                  <a:schemeClr val="lt1"/>
                </a:solidFill>
                <a:latin typeface="Calibri"/>
                <a:ea typeface="Calibri"/>
                <a:cs typeface="Calibri"/>
                <a:sym typeface="Calibri"/>
              </a:rPr>
              <a:t>None of My words will be delayed any longer</a:t>
            </a:r>
            <a:r>
              <a:rPr b="0" i="0" lang="en-US" sz="2400" u="none" cap="none" strike="noStrike">
                <a:solidFill>
                  <a:schemeClr val="lt1"/>
                </a:solidFill>
                <a:latin typeface="Calibri"/>
                <a:ea typeface="Calibri"/>
                <a:cs typeface="Calibri"/>
                <a:sym typeface="Calibri"/>
              </a:rPr>
              <a:t>. Whatever word I speak will be performed,”’” declares the Lord GOD.</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p:nvPr/>
        </p:nvSpPr>
        <p:spPr>
          <a:xfrm>
            <a:off x="925575" y="666750"/>
            <a:ext cx="7232700" cy="3785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13</a:t>
            </a:r>
            <a:r>
              <a:rPr b="1" baseline="30000" i="0" lang="en-US" sz="2400" u="none" cap="none" strike="noStrike">
                <a:solidFill>
                  <a:schemeClr val="lt1"/>
                </a:solidFill>
                <a:latin typeface="Calibri"/>
                <a:ea typeface="Calibri"/>
                <a:cs typeface="Calibri"/>
                <a:sym typeface="Calibri"/>
              </a:rPr>
              <a:t>:3</a:t>
            </a:r>
            <a:r>
              <a:rPr b="0" i="0" lang="en-US" sz="2400" u="none" cap="none" strike="noStrike">
                <a:solidFill>
                  <a:schemeClr val="lt1"/>
                </a:solidFill>
                <a:latin typeface="Calibri"/>
                <a:ea typeface="Calibri"/>
                <a:cs typeface="Calibri"/>
                <a:sym typeface="Calibri"/>
              </a:rPr>
              <a:t>‘Thus says the Lord GOD, “Woe to the foolish prophets who are </a:t>
            </a:r>
            <a:r>
              <a:rPr b="0" i="0" lang="en-US" sz="2400" u="sng" cap="none" strike="noStrike">
                <a:solidFill>
                  <a:schemeClr val="lt1"/>
                </a:solidFill>
                <a:latin typeface="Calibri"/>
                <a:ea typeface="Calibri"/>
                <a:cs typeface="Calibri"/>
                <a:sym typeface="Calibri"/>
              </a:rPr>
              <a:t>following their own spirit and have seen nothing</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6</a:t>
            </a:r>
            <a:r>
              <a:rPr b="0" i="0" lang="en-US" sz="2400" u="none" cap="none" strike="noStrike">
                <a:solidFill>
                  <a:schemeClr val="lt1"/>
                </a:solidFill>
                <a:latin typeface="Calibri"/>
                <a:ea typeface="Calibri"/>
                <a:cs typeface="Calibri"/>
                <a:sym typeface="Calibri"/>
              </a:rPr>
              <a:t>“They </a:t>
            </a:r>
            <a:r>
              <a:rPr b="0" i="0" lang="en-US" sz="2400" u="sng" cap="none" strike="noStrike">
                <a:solidFill>
                  <a:schemeClr val="lt1"/>
                </a:solidFill>
                <a:latin typeface="Calibri"/>
                <a:ea typeface="Calibri"/>
                <a:cs typeface="Calibri"/>
                <a:sym typeface="Calibri"/>
              </a:rPr>
              <a:t>see falsehood and lying divination</a:t>
            </a:r>
            <a:r>
              <a:rPr b="0" i="0" lang="en-US" sz="2400" u="none" cap="none" strike="noStrike">
                <a:solidFill>
                  <a:schemeClr val="lt1"/>
                </a:solidFill>
                <a:latin typeface="Calibri"/>
                <a:ea typeface="Calibri"/>
                <a:cs typeface="Calibri"/>
                <a:sym typeface="Calibri"/>
              </a:rPr>
              <a:t> who are saying, ‘The LORD declares,’ when the LORD has not sent them; </a:t>
            </a:r>
            <a:r>
              <a:rPr b="0" i="0" lang="en-US" sz="2400" u="sng" cap="none" strike="noStrike">
                <a:solidFill>
                  <a:schemeClr val="lt1"/>
                </a:solidFill>
                <a:latin typeface="Calibri"/>
                <a:ea typeface="Calibri"/>
                <a:cs typeface="Calibri"/>
                <a:sym typeface="Calibri"/>
              </a:rPr>
              <a:t>yet they hope for the fulfillment of their word</a:t>
            </a:r>
            <a:r>
              <a:rPr b="0" i="0" lang="en-US" sz="2400" u="none" cap="none" strike="noStrike">
                <a:solidFill>
                  <a:schemeClr val="lt1"/>
                </a:solidFill>
                <a:latin typeface="Calibri"/>
                <a:ea typeface="Calibri"/>
                <a:cs typeface="Calibri"/>
                <a:sym typeface="Calibri"/>
              </a:rPr>
              <a:t>.… </a:t>
            </a:r>
            <a:r>
              <a:rPr b="1" baseline="30000" i="0" lang="en-US" sz="2400" u="none" cap="none" strike="noStrike">
                <a:solidFill>
                  <a:schemeClr val="lt1"/>
                </a:solidFill>
                <a:latin typeface="Calibri"/>
                <a:ea typeface="Calibri"/>
                <a:cs typeface="Calibri"/>
                <a:sym typeface="Calibri"/>
              </a:rPr>
              <a:t>9</a:t>
            </a:r>
            <a:r>
              <a:rPr b="0" i="0" lang="en-US" sz="2400" u="none" cap="none" strike="noStrike">
                <a:solidFill>
                  <a:schemeClr val="lt1"/>
                </a:solidFill>
                <a:latin typeface="Calibri"/>
                <a:ea typeface="Calibri"/>
                <a:cs typeface="Calibri"/>
                <a:sym typeface="Calibri"/>
              </a:rPr>
              <a:t>…They will have no place in the council of My people ... nor will they enter the land of Israel, that you may know that I am the Lord GOD. </a:t>
            </a:r>
            <a:r>
              <a:rPr b="1" baseline="30000" i="0" lang="en-US" sz="2400" u="none" cap="none" strike="noStrike">
                <a:solidFill>
                  <a:schemeClr val="lt1"/>
                </a:solidFill>
                <a:latin typeface="Calibri"/>
                <a:ea typeface="Calibri"/>
                <a:cs typeface="Calibri"/>
                <a:sym typeface="Calibri"/>
              </a:rPr>
              <a:t>10</a:t>
            </a:r>
            <a:r>
              <a:rPr b="0" i="0" lang="en-US" sz="2400" u="none" cap="none" strike="noStrike">
                <a:solidFill>
                  <a:schemeClr val="lt1"/>
                </a:solidFill>
                <a:latin typeface="Calibri"/>
                <a:ea typeface="Calibri"/>
                <a:cs typeface="Calibri"/>
                <a:sym typeface="Calibri"/>
              </a:rPr>
              <a:t>“It is definitely because </a:t>
            </a:r>
            <a:r>
              <a:rPr b="0" i="0" lang="en-US" sz="2400" u="sng" cap="none" strike="noStrike">
                <a:solidFill>
                  <a:schemeClr val="lt1"/>
                </a:solidFill>
                <a:latin typeface="Calibri"/>
                <a:ea typeface="Calibri"/>
                <a:cs typeface="Calibri"/>
                <a:sym typeface="Calibri"/>
              </a:rPr>
              <a:t>they have misled My people by saying, ‘Peace!’ when there is no peace</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p:nvPr/>
        </p:nvSpPr>
        <p:spPr>
          <a:xfrm>
            <a:off x="1097450" y="666750"/>
            <a:ext cx="7034700" cy="3785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13</a:t>
            </a:r>
            <a:r>
              <a:rPr b="1" baseline="30000" i="0" lang="en-US" sz="2400" u="none" cap="none" strike="noStrike">
                <a:solidFill>
                  <a:schemeClr val="lt1"/>
                </a:solidFill>
                <a:latin typeface="Calibri"/>
                <a:ea typeface="Calibri"/>
                <a:cs typeface="Calibri"/>
                <a:sym typeface="Calibri"/>
              </a:rPr>
              <a:t>:18</a:t>
            </a:r>
            <a:r>
              <a:rPr b="1" i="0" lang="en-US" sz="24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 “Woe to the women who sew magic bands on all wrists and make veils for the heads of person</a:t>
            </a:r>
            <a:r>
              <a:rPr b="0" i="1" lang="en-US" sz="2400" u="none" cap="none" strike="noStrike">
                <a:solidFill>
                  <a:schemeClr val="lt1"/>
                </a:solidFill>
                <a:latin typeface="Calibri"/>
                <a:ea typeface="Calibri"/>
                <a:cs typeface="Calibri"/>
                <a:sym typeface="Calibri"/>
              </a:rPr>
              <a:t>s</a:t>
            </a:r>
            <a:r>
              <a:rPr b="0" i="0" lang="en-US" sz="2400" u="none" cap="none" strike="noStrike">
                <a:solidFill>
                  <a:schemeClr val="lt1"/>
                </a:solidFill>
                <a:latin typeface="Calibri"/>
                <a:ea typeface="Calibri"/>
                <a:cs typeface="Calibri"/>
                <a:sym typeface="Calibri"/>
              </a:rPr>
              <a:t> of every stature to hunt down lives … of My people, but preserve the lives of others for yourselves? </a:t>
            </a:r>
            <a:r>
              <a:rPr b="1" baseline="30000" i="0" lang="en-US" sz="2400" u="none" cap="none" strike="noStrike">
                <a:solidFill>
                  <a:schemeClr val="lt1"/>
                </a:solidFill>
                <a:latin typeface="Calibri"/>
                <a:ea typeface="Calibri"/>
                <a:cs typeface="Calibri"/>
                <a:sym typeface="Calibri"/>
              </a:rPr>
              <a:t>19</a:t>
            </a:r>
            <a:r>
              <a:rPr b="0" i="0" lang="en-US" sz="2400" u="none" cap="none" strike="noStrike">
                <a:solidFill>
                  <a:schemeClr val="lt1"/>
                </a:solidFill>
                <a:latin typeface="Calibri"/>
                <a:ea typeface="Calibri"/>
                <a:cs typeface="Calibri"/>
                <a:sym typeface="Calibri"/>
              </a:rPr>
              <a:t>“… you have profaned Me to My people to put to death some who should not die and to keep others alive who should not live, </a:t>
            </a:r>
            <a:r>
              <a:rPr b="0" i="0" lang="en-US" sz="2400" u="sng" cap="none" strike="noStrike">
                <a:solidFill>
                  <a:schemeClr val="lt1"/>
                </a:solidFill>
                <a:latin typeface="Calibri"/>
                <a:ea typeface="Calibri"/>
                <a:cs typeface="Calibri"/>
                <a:sym typeface="Calibri"/>
              </a:rPr>
              <a:t>by your lying to My people who listen to lies</a:t>
            </a:r>
            <a:r>
              <a:rPr b="0" i="0" lang="en-US" sz="2400" u="none" cap="none" strike="noStrike">
                <a:solidFill>
                  <a:schemeClr val="lt1"/>
                </a:solidFill>
                <a:latin typeface="Calibri"/>
                <a:ea typeface="Calibri"/>
                <a:cs typeface="Calibri"/>
                <a:sym typeface="Calibri"/>
              </a:rPr>
              <a:t> ... </a:t>
            </a:r>
            <a:r>
              <a:rPr b="1" baseline="30000" i="0" lang="en-US" sz="2400" u="none" cap="none" strike="noStrike">
                <a:solidFill>
                  <a:schemeClr val="lt1"/>
                </a:solidFill>
                <a:latin typeface="Calibri"/>
                <a:ea typeface="Calibri"/>
                <a:cs typeface="Calibri"/>
                <a:sym typeface="Calibri"/>
              </a:rPr>
              <a:t>22</a:t>
            </a:r>
            <a:r>
              <a:rPr b="1" i="0" lang="en-US" sz="24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 you disheartened the righteous with falsehood … but have </a:t>
            </a:r>
            <a:r>
              <a:rPr b="0" i="0" lang="en-US" sz="2400" u="sng" cap="none" strike="noStrike">
                <a:solidFill>
                  <a:schemeClr val="lt1"/>
                </a:solidFill>
                <a:latin typeface="Calibri"/>
                <a:ea typeface="Calibri"/>
                <a:cs typeface="Calibri"/>
                <a:sym typeface="Calibri"/>
              </a:rPr>
              <a:t>encouraged the wicked not to turn from his wicked way and preserve his life</a:t>
            </a:r>
            <a:r>
              <a:rPr b="0" i="0" lang="en-US" sz="2400" u="none" cap="none" strike="noStrike">
                <a:solidFill>
                  <a:schemeClr val="lt1"/>
                </a:solidFill>
                <a:latin typeface="Calibri"/>
                <a:ea typeface="Calibri"/>
                <a:cs typeface="Calibri"/>
                <a:sym typeface="Calibri"/>
              </a:rPr>
              <a:t>.</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c9c67b12e3_1_3"/>
          <p:cNvSpPr/>
          <p:nvPr/>
        </p:nvSpPr>
        <p:spPr>
          <a:xfrm>
            <a:off x="1057800" y="878850"/>
            <a:ext cx="6981300" cy="3385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1" lang="en-US" sz="2400">
                <a:solidFill>
                  <a:srgbClr val="F3F3F3"/>
                </a:solidFill>
                <a:latin typeface="Calibri"/>
                <a:ea typeface="Calibri"/>
                <a:cs typeface="Calibri"/>
                <a:sym typeface="Calibri"/>
              </a:rPr>
              <a:t>14</a:t>
            </a:r>
            <a:r>
              <a:rPr b="1" baseline="30000" lang="en-US" sz="2400">
                <a:solidFill>
                  <a:srgbClr val="F3F3F3"/>
                </a:solidFill>
                <a:latin typeface="Calibri"/>
                <a:ea typeface="Calibri"/>
                <a:cs typeface="Calibri"/>
                <a:sym typeface="Calibri"/>
              </a:rPr>
              <a:t>:3</a:t>
            </a:r>
            <a:r>
              <a:rPr lang="en-US" sz="2400">
                <a:solidFill>
                  <a:srgbClr val="F3F3F3"/>
                </a:solidFill>
                <a:latin typeface="Calibri"/>
                <a:ea typeface="Calibri"/>
                <a:cs typeface="Calibri"/>
                <a:sym typeface="Calibri"/>
              </a:rPr>
              <a:t>“Thus Son of man, these men have set up idols in their hearts .... Should I let them inquire of me at all? </a:t>
            </a:r>
            <a:r>
              <a:rPr b="1" baseline="30000" lang="en-US" sz="2400">
                <a:solidFill>
                  <a:srgbClr val="F3F3F3"/>
                </a:solidFill>
                <a:latin typeface="Calibri"/>
                <a:ea typeface="Calibri"/>
                <a:cs typeface="Calibri"/>
                <a:sym typeface="Calibri"/>
              </a:rPr>
              <a:t>4</a:t>
            </a:r>
            <a:r>
              <a:rPr lang="en-US" sz="2400">
                <a:solidFill>
                  <a:srgbClr val="F3F3F3"/>
                </a:solidFill>
                <a:latin typeface="Calibri"/>
                <a:ea typeface="Calibri"/>
                <a:cs typeface="Calibri"/>
                <a:sym typeface="Calibri"/>
              </a:rPr>
              <a:t>Therefore speak to them and tell them, ‘This is what the Sovereign Lord says: When any of the Israelites </a:t>
            </a:r>
            <a:r>
              <a:rPr lang="en-US" sz="2400" u="sng">
                <a:solidFill>
                  <a:srgbClr val="F3F3F3"/>
                </a:solidFill>
                <a:latin typeface="Calibri"/>
                <a:ea typeface="Calibri"/>
                <a:cs typeface="Calibri"/>
                <a:sym typeface="Calibri"/>
              </a:rPr>
              <a:t>set up idols in their hearts</a:t>
            </a:r>
            <a:r>
              <a:rPr lang="en-US" sz="2400">
                <a:solidFill>
                  <a:srgbClr val="F3F3F3"/>
                </a:solidFill>
                <a:latin typeface="Calibri"/>
                <a:ea typeface="Calibri"/>
                <a:cs typeface="Calibri"/>
                <a:sym typeface="Calibri"/>
              </a:rPr>
              <a:t> … and then </a:t>
            </a:r>
            <a:r>
              <a:rPr lang="en-US" sz="2400" u="sng">
                <a:solidFill>
                  <a:srgbClr val="F3F3F3"/>
                </a:solidFill>
                <a:latin typeface="Calibri"/>
                <a:ea typeface="Calibri"/>
                <a:cs typeface="Calibri"/>
                <a:sym typeface="Calibri"/>
              </a:rPr>
              <a:t>go to a prophet</a:t>
            </a:r>
            <a:r>
              <a:rPr lang="en-US" sz="2400">
                <a:solidFill>
                  <a:srgbClr val="F3F3F3"/>
                </a:solidFill>
                <a:latin typeface="Calibri"/>
                <a:ea typeface="Calibri"/>
                <a:cs typeface="Calibri"/>
                <a:sym typeface="Calibri"/>
              </a:rPr>
              <a:t>, I the Lord will answer them myself in keeping with their great idolatry. </a:t>
            </a:r>
            <a:r>
              <a:rPr b="1" baseline="30000" lang="en-US" sz="2400">
                <a:solidFill>
                  <a:srgbClr val="F3F3F3"/>
                </a:solidFill>
                <a:latin typeface="Calibri"/>
                <a:ea typeface="Calibri"/>
                <a:cs typeface="Calibri"/>
                <a:sym typeface="Calibri"/>
              </a:rPr>
              <a:t>5</a:t>
            </a:r>
            <a:r>
              <a:rPr lang="en-US" sz="2400">
                <a:solidFill>
                  <a:srgbClr val="F3F3F3"/>
                </a:solidFill>
                <a:latin typeface="Calibri"/>
                <a:ea typeface="Calibri"/>
                <a:cs typeface="Calibri"/>
                <a:sym typeface="Calibri"/>
              </a:rPr>
              <a:t>I will do this to </a:t>
            </a:r>
            <a:r>
              <a:rPr lang="en-US" sz="2400" u="sng">
                <a:solidFill>
                  <a:srgbClr val="F3F3F3"/>
                </a:solidFill>
                <a:latin typeface="Calibri"/>
                <a:ea typeface="Calibri"/>
                <a:cs typeface="Calibri"/>
                <a:sym typeface="Calibri"/>
              </a:rPr>
              <a:t>recapture the hearts of the people of Israel</a:t>
            </a:r>
            <a:r>
              <a:rPr lang="en-US" sz="2400">
                <a:solidFill>
                  <a:srgbClr val="F3F3F3"/>
                </a:solidFill>
                <a:latin typeface="Calibri"/>
                <a:ea typeface="Calibri"/>
                <a:cs typeface="Calibri"/>
                <a:sym typeface="Calibri"/>
              </a:rPr>
              <a:t>, who have all deserted me for their idols.’</a:t>
            </a:r>
            <a:endParaRPr sz="2400">
              <a:solidFill>
                <a:srgbClr val="F3F3F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rgbClr val="F3F3F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p:nvPr/>
        </p:nvSpPr>
        <p:spPr>
          <a:xfrm>
            <a:off x="965225" y="876600"/>
            <a:ext cx="7100400" cy="3390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14</a:t>
            </a:r>
            <a:r>
              <a:rPr b="1" baseline="30000" i="0" lang="en-US" sz="2400" u="none" cap="none" strike="noStrike">
                <a:solidFill>
                  <a:schemeClr val="lt1"/>
                </a:solidFill>
                <a:latin typeface="Calibri"/>
                <a:ea typeface="Calibri"/>
                <a:cs typeface="Calibri"/>
                <a:sym typeface="Calibri"/>
              </a:rPr>
              <a:t>:6</a:t>
            </a:r>
            <a:r>
              <a:rPr b="0" i="0" lang="en-US" sz="2400" u="none" cap="none" strike="noStrike">
                <a:solidFill>
                  <a:schemeClr val="lt1"/>
                </a:solidFill>
                <a:latin typeface="Calibri"/>
                <a:ea typeface="Calibri"/>
                <a:cs typeface="Calibri"/>
                <a:sym typeface="Calibri"/>
              </a:rPr>
              <a:t>“Therefore say to the house of Israel, ‘Thus says the Lord GOD, “</a:t>
            </a:r>
            <a:r>
              <a:rPr b="0" i="0" lang="en-US" sz="2400" u="sng" cap="none" strike="noStrike">
                <a:solidFill>
                  <a:schemeClr val="lt1"/>
                </a:solidFill>
                <a:latin typeface="Calibri"/>
                <a:ea typeface="Calibri"/>
                <a:cs typeface="Calibri"/>
                <a:sym typeface="Calibri"/>
              </a:rPr>
              <a:t>Repent and turn away from your idols</a:t>
            </a:r>
            <a:r>
              <a:rPr b="0" i="0" lang="en-US" sz="2400" u="none" cap="none" strike="noStrike">
                <a:solidFill>
                  <a:schemeClr val="lt1"/>
                </a:solidFill>
                <a:latin typeface="Calibri"/>
                <a:ea typeface="Calibri"/>
                <a:cs typeface="Calibri"/>
                <a:sym typeface="Calibri"/>
              </a:rPr>
              <a:t> and turn your faces away from all your abominations …. </a:t>
            </a:r>
            <a:r>
              <a:rPr b="1" baseline="30000" i="0" lang="en-US" sz="2400" u="none" cap="none" strike="noStrike">
                <a:solidFill>
                  <a:schemeClr val="lt1"/>
                </a:solidFill>
                <a:latin typeface="Calibri"/>
                <a:ea typeface="Calibri"/>
                <a:cs typeface="Calibri"/>
                <a:sym typeface="Calibri"/>
              </a:rPr>
              <a:t>7</a:t>
            </a:r>
            <a:r>
              <a:rPr b="0" i="0" lang="en-US" sz="2400" u="none" cap="none" strike="noStrike">
                <a:solidFill>
                  <a:schemeClr val="lt1"/>
                </a:solidFill>
                <a:latin typeface="Calibri"/>
                <a:ea typeface="Calibri"/>
                <a:cs typeface="Calibri"/>
                <a:sym typeface="Calibri"/>
              </a:rPr>
              <a:t>“When any of the Israelites </a:t>
            </a:r>
            <a:r>
              <a:rPr lang="en-US" sz="2400">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set up </a:t>
            </a:r>
            <a:r>
              <a:rPr b="0" i="0" lang="en-US" sz="2400" u="sng" cap="none" strike="noStrike">
                <a:solidFill>
                  <a:schemeClr val="lt1"/>
                </a:solidFill>
                <a:latin typeface="Calibri"/>
                <a:ea typeface="Calibri"/>
                <a:cs typeface="Calibri"/>
                <a:sym typeface="Calibri"/>
              </a:rPr>
              <a:t>idols in their hearts</a:t>
            </a:r>
            <a:r>
              <a:rPr b="0" i="0" lang="en-US" sz="2400" u="none" cap="none" strike="noStrike">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and then </a:t>
            </a:r>
            <a:r>
              <a:rPr lang="en-US" sz="2400">
                <a:solidFill>
                  <a:schemeClr val="lt1"/>
                </a:solidFill>
                <a:latin typeface="Calibri"/>
                <a:ea typeface="Calibri"/>
                <a:cs typeface="Calibri"/>
                <a:sym typeface="Calibri"/>
              </a:rPr>
              <a:t>...</a:t>
            </a:r>
            <a:r>
              <a:rPr b="0" i="0" lang="en-US" sz="2400" u="none" cap="none" strike="noStrike">
                <a:solidFill>
                  <a:schemeClr val="lt1"/>
                </a:solidFill>
                <a:latin typeface="Calibri"/>
                <a:ea typeface="Calibri"/>
                <a:cs typeface="Calibri"/>
                <a:sym typeface="Calibri"/>
              </a:rPr>
              <a:t> </a:t>
            </a:r>
            <a:r>
              <a:rPr b="0" i="0" lang="en-US" sz="2400" u="sng" cap="none" strike="noStrike">
                <a:solidFill>
                  <a:schemeClr val="lt1"/>
                </a:solidFill>
                <a:latin typeface="Calibri"/>
                <a:ea typeface="Calibri"/>
                <a:cs typeface="Calibri"/>
                <a:sym typeface="Calibri"/>
              </a:rPr>
              <a:t>inquire of me</a:t>
            </a:r>
            <a:r>
              <a:rPr b="0" i="0" lang="en-US" sz="2400" u="none" cap="none" strike="noStrike">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I</a:t>
            </a:r>
            <a:r>
              <a:rPr b="0" i="0" lang="en-US" sz="2400" u="none" cap="none" strike="noStrike">
                <a:solidFill>
                  <a:schemeClr val="lt1"/>
                </a:solidFill>
                <a:latin typeface="Calibri"/>
                <a:ea typeface="Calibri"/>
                <a:cs typeface="Calibri"/>
                <a:sym typeface="Calibri"/>
              </a:rPr>
              <a:t> will set My face against that man and make him a sign and a proverb, and </a:t>
            </a:r>
            <a:r>
              <a:rPr b="0" i="0" lang="en-US" sz="2400" u="sng" cap="none" strike="noStrike">
                <a:solidFill>
                  <a:schemeClr val="lt1"/>
                </a:solidFill>
                <a:latin typeface="Calibri"/>
                <a:ea typeface="Calibri"/>
                <a:cs typeface="Calibri"/>
                <a:sym typeface="Calibri"/>
              </a:rPr>
              <a:t>I will cut him off from among My people</a:t>
            </a:r>
            <a:r>
              <a:rPr b="0" i="0" lang="en-US" sz="2400" u="none" cap="none" strike="noStrike">
                <a:solidFill>
                  <a:schemeClr val="lt1"/>
                </a:solidFill>
                <a:latin typeface="Calibri"/>
                <a:ea typeface="Calibri"/>
                <a:cs typeface="Calibri"/>
                <a:sym typeface="Calibri"/>
              </a:rPr>
              <a:t>. So you will know that I am the LORD.</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p:nvPr/>
        </p:nvSpPr>
        <p:spPr>
          <a:xfrm>
            <a:off x="1167300" y="838625"/>
            <a:ext cx="6809400" cy="37857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14</a:t>
            </a:r>
            <a:r>
              <a:rPr b="1" baseline="30000" lang="en-US" sz="2400">
                <a:solidFill>
                  <a:srgbClr val="FFFFFF"/>
                </a:solidFill>
                <a:latin typeface="Calibri"/>
                <a:ea typeface="Calibri"/>
                <a:cs typeface="Calibri"/>
                <a:sym typeface="Calibri"/>
              </a:rPr>
              <a:t>:9</a:t>
            </a:r>
            <a:r>
              <a:rPr lang="en-US" sz="2400">
                <a:solidFill>
                  <a:srgbClr val="FFFFFF"/>
                </a:solidFill>
                <a:latin typeface="Calibri"/>
                <a:ea typeface="Calibri"/>
                <a:cs typeface="Calibri"/>
                <a:sym typeface="Calibri"/>
              </a:rPr>
              <a:t>“ ‘And </a:t>
            </a:r>
            <a:r>
              <a:rPr lang="en-US" sz="2400" u="sng">
                <a:solidFill>
                  <a:srgbClr val="FFFFFF"/>
                </a:solidFill>
                <a:latin typeface="Calibri"/>
                <a:ea typeface="Calibri"/>
                <a:cs typeface="Calibri"/>
                <a:sym typeface="Calibri"/>
              </a:rPr>
              <a:t>if the prophet is enticed</a:t>
            </a:r>
            <a:r>
              <a:rPr lang="en-US" sz="2400">
                <a:solidFill>
                  <a:srgbClr val="FFFFFF"/>
                </a:solidFill>
                <a:latin typeface="Calibri"/>
                <a:ea typeface="Calibri"/>
                <a:cs typeface="Calibri"/>
                <a:sym typeface="Calibri"/>
              </a:rPr>
              <a:t> to utter a prophecy, </a:t>
            </a:r>
            <a:r>
              <a:rPr lang="en-US" sz="2400" u="sng">
                <a:solidFill>
                  <a:srgbClr val="FFFFFF"/>
                </a:solidFill>
                <a:latin typeface="Calibri"/>
                <a:ea typeface="Calibri"/>
                <a:cs typeface="Calibri"/>
                <a:sym typeface="Calibri"/>
              </a:rPr>
              <a:t>I the Lord have enticed that prophet</a:t>
            </a:r>
            <a:r>
              <a:rPr lang="en-US" sz="2400">
                <a:solidFill>
                  <a:srgbClr val="FFFFFF"/>
                </a:solidFill>
                <a:latin typeface="Calibri"/>
                <a:ea typeface="Calibri"/>
                <a:cs typeface="Calibri"/>
                <a:sym typeface="Calibri"/>
              </a:rPr>
              <a:t>, and I will stretch out my hand against him and destroy him from among my people Israel. </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They </a:t>
            </a:r>
            <a:r>
              <a:rPr lang="en-US" sz="2400" u="sng">
                <a:solidFill>
                  <a:srgbClr val="FFFFFF"/>
                </a:solidFill>
                <a:latin typeface="Calibri"/>
                <a:ea typeface="Calibri"/>
                <a:cs typeface="Calibri"/>
                <a:sym typeface="Calibri"/>
              </a:rPr>
              <a:t>will bear their guilt</a:t>
            </a:r>
            <a:r>
              <a:rPr lang="en-US" sz="2400">
                <a:solidFill>
                  <a:srgbClr val="FFFFFF"/>
                </a:solidFill>
                <a:latin typeface="Calibri"/>
                <a:ea typeface="Calibri"/>
                <a:cs typeface="Calibri"/>
                <a:sym typeface="Calibri"/>
              </a:rPr>
              <a:t>—the prophet will be as guilty as the one who consults him. </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Then </a:t>
            </a:r>
            <a:r>
              <a:rPr lang="en-US" sz="2400" u="sng">
                <a:solidFill>
                  <a:srgbClr val="FFFFFF"/>
                </a:solidFill>
                <a:latin typeface="Calibri"/>
                <a:ea typeface="Calibri"/>
                <a:cs typeface="Calibri"/>
                <a:sym typeface="Calibri"/>
              </a:rPr>
              <a:t>the people of Israel will no longer stray from me</a:t>
            </a:r>
            <a:r>
              <a:rPr lang="en-US" sz="2400">
                <a:solidFill>
                  <a:srgbClr val="FFFFFF"/>
                </a:solidFill>
                <a:latin typeface="Calibri"/>
                <a:ea typeface="Calibri"/>
                <a:cs typeface="Calibri"/>
                <a:sym typeface="Calibri"/>
              </a:rPr>
              <a:t>, nor will they defile themselves anymore with all their sins. </a:t>
            </a:r>
            <a:r>
              <a:rPr lang="en-US" sz="2400" u="sng">
                <a:solidFill>
                  <a:srgbClr val="FFFFFF"/>
                </a:solidFill>
                <a:latin typeface="Calibri"/>
                <a:ea typeface="Calibri"/>
                <a:cs typeface="Calibri"/>
                <a:sym typeface="Calibri"/>
              </a:rPr>
              <a:t>They will be my people, and I will be their God</a:t>
            </a:r>
            <a:r>
              <a:rPr lang="en-US" sz="2400">
                <a:solidFill>
                  <a:srgbClr val="FFFFFF"/>
                </a:solidFill>
                <a:latin typeface="Calibri"/>
                <a:ea typeface="Calibri"/>
                <a:cs typeface="Calibri"/>
                <a:sym typeface="Calibri"/>
              </a:rPr>
              <a:t>, declares the Sovereign Lord.’ ”</a:t>
            </a:r>
            <a:endParaRPr sz="2400">
              <a:solidFill>
                <a:srgbClr val="FFFFF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sz="2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2021-03-08T01:29:39Z</dcterms:created>
  <dc:creator>Asus</dc:creator>
</cp:coreProperties>
</file>