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7.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8"/>
  </p:notesMasterIdLst>
  <p:sldIdLst>
    <p:sldId id="256" r:id="rId2"/>
    <p:sldId id="364" r:id="rId3"/>
    <p:sldId id="291" r:id="rId4"/>
    <p:sldId id="290" r:id="rId5"/>
    <p:sldId id="365" r:id="rId6"/>
    <p:sldId id="383" r:id="rId7"/>
    <p:sldId id="361" r:id="rId8"/>
    <p:sldId id="333" r:id="rId9"/>
    <p:sldId id="370" r:id="rId10"/>
    <p:sldId id="338" r:id="rId11"/>
    <p:sldId id="299" r:id="rId12"/>
    <p:sldId id="396" r:id="rId13"/>
    <p:sldId id="398" r:id="rId14"/>
    <p:sldId id="301" r:id="rId15"/>
    <p:sldId id="300" r:id="rId16"/>
    <p:sldId id="367" r:id="rId17"/>
    <p:sldId id="368" r:id="rId18"/>
    <p:sldId id="329" r:id="rId19"/>
    <p:sldId id="404" r:id="rId20"/>
    <p:sldId id="317" r:id="rId21"/>
    <p:sldId id="318" r:id="rId22"/>
    <p:sldId id="334" r:id="rId23"/>
    <p:sldId id="401" r:id="rId24"/>
    <p:sldId id="336" r:id="rId25"/>
    <p:sldId id="316" r:id="rId26"/>
    <p:sldId id="319" r:id="rId27"/>
    <p:sldId id="347" r:id="rId28"/>
    <p:sldId id="375" r:id="rId29"/>
    <p:sldId id="376" r:id="rId30"/>
    <p:sldId id="349" r:id="rId31"/>
    <p:sldId id="393" r:id="rId32"/>
    <p:sldId id="379" r:id="rId33"/>
    <p:sldId id="394" r:id="rId34"/>
    <p:sldId id="357" r:id="rId35"/>
    <p:sldId id="320" r:id="rId36"/>
    <p:sldId id="358" r:id="rId37"/>
    <p:sldId id="380" r:id="rId38"/>
    <p:sldId id="403" r:id="rId39"/>
    <p:sldId id="335" r:id="rId40"/>
    <p:sldId id="388" r:id="rId41"/>
    <p:sldId id="389" r:id="rId42"/>
    <p:sldId id="407" r:id="rId43"/>
    <p:sldId id="371" r:id="rId44"/>
    <p:sldId id="381" r:id="rId45"/>
    <p:sldId id="343" r:id="rId46"/>
    <p:sldId id="325" r:id="rId47"/>
    <p:sldId id="399" r:id="rId48"/>
    <p:sldId id="397" r:id="rId49"/>
    <p:sldId id="313" r:id="rId50"/>
    <p:sldId id="341" r:id="rId51"/>
    <p:sldId id="326" r:id="rId52"/>
    <p:sldId id="351" r:id="rId53"/>
    <p:sldId id="354" r:id="rId54"/>
    <p:sldId id="402" r:id="rId55"/>
    <p:sldId id="405" r:id="rId56"/>
    <p:sldId id="408"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5442"/>
  </p:normalViewPr>
  <p:slideViewPr>
    <p:cSldViewPr snapToGrid="0" snapToObjects="1">
      <p:cViewPr varScale="1">
        <p:scale>
          <a:sx n="95" d="100"/>
          <a:sy n="95" d="100"/>
        </p:scale>
        <p:origin x="5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40F3C7-5931-8B44-85DA-0EB98ECEFBE6}"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8BAA51A4-AFAE-5646-B097-7926B5E86AE8}">
      <dgm:prSet phldrT="[Text]"/>
      <dgm:spPr/>
      <dgm:t>
        <a:bodyPr/>
        <a:lstStyle/>
        <a:p>
          <a:r>
            <a:rPr lang="en-US" dirty="0"/>
            <a:t>Peace as Israel serves God</a:t>
          </a:r>
        </a:p>
      </dgm:t>
    </dgm:pt>
    <dgm:pt modelId="{28149C20-8CB8-F948-8300-21E598E6FED3}" type="parTrans" cxnId="{31C4BE76-6F4A-6444-B1D2-82A374C0127C}">
      <dgm:prSet/>
      <dgm:spPr/>
      <dgm:t>
        <a:bodyPr/>
        <a:lstStyle/>
        <a:p>
          <a:endParaRPr lang="en-US"/>
        </a:p>
      </dgm:t>
    </dgm:pt>
    <dgm:pt modelId="{9B1B036C-8EAB-224C-BD5D-F1354B912343}" type="sibTrans" cxnId="{31C4BE76-6F4A-6444-B1D2-82A374C0127C}">
      <dgm:prSet/>
      <dgm:spPr/>
      <dgm:t>
        <a:bodyPr/>
        <a:lstStyle/>
        <a:p>
          <a:endParaRPr lang="en-US"/>
        </a:p>
      </dgm:t>
    </dgm:pt>
    <dgm:pt modelId="{5A3BDBB6-D0DB-C34A-BE15-63794B5E5BDC}">
      <dgm:prSet phldrT="[Text]"/>
      <dgm:spPr/>
      <dgm:t>
        <a:bodyPr/>
        <a:lstStyle/>
        <a:p>
          <a:r>
            <a:rPr lang="en-US" dirty="0"/>
            <a:t>Israel does evil</a:t>
          </a:r>
        </a:p>
      </dgm:t>
    </dgm:pt>
    <dgm:pt modelId="{F408635A-3345-A348-926A-886CDEC5DDC4}" type="parTrans" cxnId="{0C1B73AF-B160-6649-9DCE-E4499B24204D}">
      <dgm:prSet/>
      <dgm:spPr/>
      <dgm:t>
        <a:bodyPr/>
        <a:lstStyle/>
        <a:p>
          <a:endParaRPr lang="en-US"/>
        </a:p>
      </dgm:t>
    </dgm:pt>
    <dgm:pt modelId="{B8079B02-5565-7F40-8BB6-6BB30F8CD449}" type="sibTrans" cxnId="{0C1B73AF-B160-6649-9DCE-E4499B24204D}">
      <dgm:prSet/>
      <dgm:spPr/>
      <dgm:t>
        <a:bodyPr/>
        <a:lstStyle/>
        <a:p>
          <a:endParaRPr lang="en-US"/>
        </a:p>
      </dgm:t>
    </dgm:pt>
    <dgm:pt modelId="{93505E25-57BD-2540-AF2C-2C02C895B89A}">
      <dgm:prSet phldrT="[Text]"/>
      <dgm:spPr/>
      <dgm:t>
        <a:bodyPr/>
        <a:lstStyle/>
        <a:p>
          <a:r>
            <a:rPr lang="en-US" dirty="0"/>
            <a:t>God punishes Israel</a:t>
          </a:r>
        </a:p>
      </dgm:t>
    </dgm:pt>
    <dgm:pt modelId="{246525E2-BD42-FD4B-B8E9-F4E6FDE92DA7}" type="parTrans" cxnId="{9EAC77DF-0579-CD4D-838E-61AB66E2A6BB}">
      <dgm:prSet/>
      <dgm:spPr/>
      <dgm:t>
        <a:bodyPr/>
        <a:lstStyle/>
        <a:p>
          <a:endParaRPr lang="en-US"/>
        </a:p>
      </dgm:t>
    </dgm:pt>
    <dgm:pt modelId="{DE2E2FC3-8F6E-9E48-807A-4BA355A93B15}" type="sibTrans" cxnId="{9EAC77DF-0579-CD4D-838E-61AB66E2A6BB}">
      <dgm:prSet/>
      <dgm:spPr/>
      <dgm:t>
        <a:bodyPr/>
        <a:lstStyle/>
        <a:p>
          <a:endParaRPr lang="en-US"/>
        </a:p>
      </dgm:t>
    </dgm:pt>
    <dgm:pt modelId="{9F3E235A-4805-2342-B5FF-F13B1E401E20}">
      <dgm:prSet phldrT="[Text]"/>
      <dgm:spPr/>
      <dgm:t>
        <a:bodyPr/>
        <a:lstStyle/>
        <a:p>
          <a:r>
            <a:rPr lang="en-US" dirty="0"/>
            <a:t>Israel cries out to God</a:t>
          </a:r>
        </a:p>
      </dgm:t>
    </dgm:pt>
    <dgm:pt modelId="{E4E35868-47BD-F447-9656-7733620AA866}" type="parTrans" cxnId="{6BEDEA25-8A90-8140-B0DA-D07C69D2B9F4}">
      <dgm:prSet/>
      <dgm:spPr/>
      <dgm:t>
        <a:bodyPr/>
        <a:lstStyle/>
        <a:p>
          <a:endParaRPr lang="en-US"/>
        </a:p>
      </dgm:t>
    </dgm:pt>
    <dgm:pt modelId="{83CD8AC5-6064-C748-A056-ED7B664F061E}" type="sibTrans" cxnId="{6BEDEA25-8A90-8140-B0DA-D07C69D2B9F4}">
      <dgm:prSet/>
      <dgm:spPr/>
      <dgm:t>
        <a:bodyPr/>
        <a:lstStyle/>
        <a:p>
          <a:endParaRPr lang="en-US"/>
        </a:p>
      </dgm:t>
    </dgm:pt>
    <dgm:pt modelId="{B47926BD-398C-6347-A964-A86A7714705B}">
      <dgm:prSet phldrT="[Text]"/>
      <dgm:spPr/>
      <dgm:t>
        <a:bodyPr/>
        <a:lstStyle/>
        <a:p>
          <a:r>
            <a:rPr lang="en-US" dirty="0"/>
            <a:t>God Raises up judge</a:t>
          </a:r>
        </a:p>
      </dgm:t>
    </dgm:pt>
    <dgm:pt modelId="{A5BA1635-0841-6749-8C98-2D31132D4197}" type="parTrans" cxnId="{4A96866A-AE40-5F49-B892-D58E39EAE1DE}">
      <dgm:prSet/>
      <dgm:spPr/>
      <dgm:t>
        <a:bodyPr/>
        <a:lstStyle/>
        <a:p>
          <a:endParaRPr lang="en-US"/>
        </a:p>
      </dgm:t>
    </dgm:pt>
    <dgm:pt modelId="{21D239B6-A218-3644-9251-80E72F3160D1}" type="sibTrans" cxnId="{4A96866A-AE40-5F49-B892-D58E39EAE1DE}">
      <dgm:prSet/>
      <dgm:spPr/>
      <dgm:t>
        <a:bodyPr/>
        <a:lstStyle/>
        <a:p>
          <a:endParaRPr lang="en-US"/>
        </a:p>
      </dgm:t>
    </dgm:pt>
    <dgm:pt modelId="{2EB16220-55AE-1E4C-9BCB-7CD3DA7C0F09}">
      <dgm:prSet/>
      <dgm:spPr/>
      <dgm:t>
        <a:bodyPr/>
        <a:lstStyle/>
        <a:p>
          <a:r>
            <a:rPr lang="en-US" dirty="0"/>
            <a:t>God delivers Israel</a:t>
          </a:r>
        </a:p>
      </dgm:t>
    </dgm:pt>
    <dgm:pt modelId="{340B3A50-EE41-0E4E-87E1-219415D1844D}" type="parTrans" cxnId="{2E32646D-C5AD-E94D-8EC1-69A1E6014223}">
      <dgm:prSet/>
      <dgm:spPr/>
      <dgm:t>
        <a:bodyPr/>
        <a:lstStyle/>
        <a:p>
          <a:endParaRPr lang="en-US"/>
        </a:p>
      </dgm:t>
    </dgm:pt>
    <dgm:pt modelId="{FDDE1518-8DF4-B548-BA28-D7CCB9D02FF9}" type="sibTrans" cxnId="{2E32646D-C5AD-E94D-8EC1-69A1E6014223}">
      <dgm:prSet/>
      <dgm:spPr/>
      <dgm:t>
        <a:bodyPr/>
        <a:lstStyle/>
        <a:p>
          <a:endParaRPr lang="en-US"/>
        </a:p>
      </dgm:t>
    </dgm:pt>
    <dgm:pt modelId="{C98DF701-CEBA-2746-9080-F14EA9EADE26}" type="pres">
      <dgm:prSet presAssocID="{C340F3C7-5931-8B44-85DA-0EB98ECEFBE6}" presName="cycle" presStyleCnt="0">
        <dgm:presLayoutVars>
          <dgm:dir/>
          <dgm:resizeHandles val="exact"/>
        </dgm:presLayoutVars>
      </dgm:prSet>
      <dgm:spPr/>
    </dgm:pt>
    <dgm:pt modelId="{5569C9CD-2E18-EF46-A8AE-90E0384606CB}" type="pres">
      <dgm:prSet presAssocID="{8BAA51A4-AFAE-5646-B097-7926B5E86AE8}" presName="dummy" presStyleCnt="0"/>
      <dgm:spPr/>
    </dgm:pt>
    <dgm:pt modelId="{2B4CCAB5-CCD3-C34B-80E2-C346BAF4F872}" type="pres">
      <dgm:prSet presAssocID="{8BAA51A4-AFAE-5646-B097-7926B5E86AE8}" presName="node" presStyleLbl="revTx" presStyleIdx="0" presStyleCnt="6">
        <dgm:presLayoutVars>
          <dgm:bulletEnabled val="1"/>
        </dgm:presLayoutVars>
      </dgm:prSet>
      <dgm:spPr/>
    </dgm:pt>
    <dgm:pt modelId="{05B25E6B-D686-F94E-996D-4CD409F8C621}" type="pres">
      <dgm:prSet presAssocID="{9B1B036C-8EAB-224C-BD5D-F1354B912343}" presName="sibTrans" presStyleLbl="node1" presStyleIdx="0" presStyleCnt="6"/>
      <dgm:spPr/>
    </dgm:pt>
    <dgm:pt modelId="{CCD13413-1CAD-AC47-87DE-03189D20416D}" type="pres">
      <dgm:prSet presAssocID="{5A3BDBB6-D0DB-C34A-BE15-63794B5E5BDC}" presName="dummy" presStyleCnt="0"/>
      <dgm:spPr/>
    </dgm:pt>
    <dgm:pt modelId="{1F6210FF-3C5A-184A-827F-216FA634D05D}" type="pres">
      <dgm:prSet presAssocID="{5A3BDBB6-D0DB-C34A-BE15-63794B5E5BDC}" presName="node" presStyleLbl="revTx" presStyleIdx="1" presStyleCnt="6">
        <dgm:presLayoutVars>
          <dgm:bulletEnabled val="1"/>
        </dgm:presLayoutVars>
      </dgm:prSet>
      <dgm:spPr/>
    </dgm:pt>
    <dgm:pt modelId="{4A4A69B6-3124-4549-9C59-8C587E8CC500}" type="pres">
      <dgm:prSet presAssocID="{B8079B02-5565-7F40-8BB6-6BB30F8CD449}" presName="sibTrans" presStyleLbl="node1" presStyleIdx="1" presStyleCnt="6"/>
      <dgm:spPr/>
    </dgm:pt>
    <dgm:pt modelId="{13DB82D6-AC52-684F-A13C-3F4928E04EC3}" type="pres">
      <dgm:prSet presAssocID="{93505E25-57BD-2540-AF2C-2C02C895B89A}" presName="dummy" presStyleCnt="0"/>
      <dgm:spPr/>
    </dgm:pt>
    <dgm:pt modelId="{0FDB9EB0-2FB8-4047-B53E-DC3C9D2DF602}" type="pres">
      <dgm:prSet presAssocID="{93505E25-57BD-2540-AF2C-2C02C895B89A}" presName="node" presStyleLbl="revTx" presStyleIdx="2" presStyleCnt="6">
        <dgm:presLayoutVars>
          <dgm:bulletEnabled val="1"/>
        </dgm:presLayoutVars>
      </dgm:prSet>
      <dgm:spPr/>
    </dgm:pt>
    <dgm:pt modelId="{15257B68-287E-0C49-89B0-1E77C4C7978C}" type="pres">
      <dgm:prSet presAssocID="{DE2E2FC3-8F6E-9E48-807A-4BA355A93B15}" presName="sibTrans" presStyleLbl="node1" presStyleIdx="2" presStyleCnt="6"/>
      <dgm:spPr/>
    </dgm:pt>
    <dgm:pt modelId="{57311E24-BD14-664F-BAD2-E2C25664430A}" type="pres">
      <dgm:prSet presAssocID="{9F3E235A-4805-2342-B5FF-F13B1E401E20}" presName="dummy" presStyleCnt="0"/>
      <dgm:spPr/>
    </dgm:pt>
    <dgm:pt modelId="{6B3ADB50-E796-5643-A7C4-47549BE24A07}" type="pres">
      <dgm:prSet presAssocID="{9F3E235A-4805-2342-B5FF-F13B1E401E20}" presName="node" presStyleLbl="revTx" presStyleIdx="3" presStyleCnt="6">
        <dgm:presLayoutVars>
          <dgm:bulletEnabled val="1"/>
        </dgm:presLayoutVars>
      </dgm:prSet>
      <dgm:spPr/>
    </dgm:pt>
    <dgm:pt modelId="{7E037223-A743-244F-A7A0-81AAA66226AE}" type="pres">
      <dgm:prSet presAssocID="{83CD8AC5-6064-C748-A056-ED7B664F061E}" presName="sibTrans" presStyleLbl="node1" presStyleIdx="3" presStyleCnt="6"/>
      <dgm:spPr/>
    </dgm:pt>
    <dgm:pt modelId="{35EB7172-6AAE-C742-9295-161289A8D8F4}" type="pres">
      <dgm:prSet presAssocID="{B47926BD-398C-6347-A964-A86A7714705B}" presName="dummy" presStyleCnt="0"/>
      <dgm:spPr/>
    </dgm:pt>
    <dgm:pt modelId="{AA4CD773-326A-524D-8C9B-40D10C739928}" type="pres">
      <dgm:prSet presAssocID="{B47926BD-398C-6347-A964-A86A7714705B}" presName="node" presStyleLbl="revTx" presStyleIdx="4" presStyleCnt="6">
        <dgm:presLayoutVars>
          <dgm:bulletEnabled val="1"/>
        </dgm:presLayoutVars>
      </dgm:prSet>
      <dgm:spPr/>
    </dgm:pt>
    <dgm:pt modelId="{E07C93C6-DD74-7D4A-B9F5-B6C3709ED8CB}" type="pres">
      <dgm:prSet presAssocID="{21D239B6-A218-3644-9251-80E72F3160D1}" presName="sibTrans" presStyleLbl="node1" presStyleIdx="4" presStyleCnt="6"/>
      <dgm:spPr/>
    </dgm:pt>
    <dgm:pt modelId="{329E0A2A-AD9B-7A4A-902B-421F28EFB330}" type="pres">
      <dgm:prSet presAssocID="{2EB16220-55AE-1E4C-9BCB-7CD3DA7C0F09}" presName="dummy" presStyleCnt="0"/>
      <dgm:spPr/>
    </dgm:pt>
    <dgm:pt modelId="{675169CD-CB37-C043-A523-6BDF0EA2F86A}" type="pres">
      <dgm:prSet presAssocID="{2EB16220-55AE-1E4C-9BCB-7CD3DA7C0F09}" presName="node" presStyleLbl="revTx" presStyleIdx="5" presStyleCnt="6">
        <dgm:presLayoutVars>
          <dgm:bulletEnabled val="1"/>
        </dgm:presLayoutVars>
      </dgm:prSet>
      <dgm:spPr/>
    </dgm:pt>
    <dgm:pt modelId="{9139306B-23A7-FD40-8160-0DEA1370C64E}" type="pres">
      <dgm:prSet presAssocID="{FDDE1518-8DF4-B548-BA28-D7CCB9D02FF9}" presName="sibTrans" presStyleLbl="node1" presStyleIdx="5" presStyleCnt="6"/>
      <dgm:spPr/>
    </dgm:pt>
  </dgm:ptLst>
  <dgm:cxnLst>
    <dgm:cxn modelId="{E655EC0F-BDEC-3646-8BC9-80523D8CE84D}" type="presOf" srcId="{DE2E2FC3-8F6E-9E48-807A-4BA355A93B15}" destId="{15257B68-287E-0C49-89B0-1E77C4C7978C}" srcOrd="0" destOrd="0" presId="urn:microsoft.com/office/officeart/2005/8/layout/cycle1"/>
    <dgm:cxn modelId="{6BEDEA25-8A90-8140-B0DA-D07C69D2B9F4}" srcId="{C340F3C7-5931-8B44-85DA-0EB98ECEFBE6}" destId="{9F3E235A-4805-2342-B5FF-F13B1E401E20}" srcOrd="3" destOrd="0" parTransId="{E4E35868-47BD-F447-9656-7733620AA866}" sibTransId="{83CD8AC5-6064-C748-A056-ED7B664F061E}"/>
    <dgm:cxn modelId="{0444802C-9494-7041-A1CF-B897F08FC46F}" type="presOf" srcId="{21D239B6-A218-3644-9251-80E72F3160D1}" destId="{E07C93C6-DD74-7D4A-B9F5-B6C3709ED8CB}" srcOrd="0" destOrd="0" presId="urn:microsoft.com/office/officeart/2005/8/layout/cycle1"/>
    <dgm:cxn modelId="{05364564-C263-4445-8D16-5E4D3FF22A16}" type="presOf" srcId="{8BAA51A4-AFAE-5646-B097-7926B5E86AE8}" destId="{2B4CCAB5-CCD3-C34B-80E2-C346BAF4F872}" srcOrd="0" destOrd="0" presId="urn:microsoft.com/office/officeart/2005/8/layout/cycle1"/>
    <dgm:cxn modelId="{4A96866A-AE40-5F49-B892-D58E39EAE1DE}" srcId="{C340F3C7-5931-8B44-85DA-0EB98ECEFBE6}" destId="{B47926BD-398C-6347-A964-A86A7714705B}" srcOrd="4" destOrd="0" parTransId="{A5BA1635-0841-6749-8C98-2D31132D4197}" sibTransId="{21D239B6-A218-3644-9251-80E72F3160D1}"/>
    <dgm:cxn modelId="{E1633C6C-E584-4C4C-A804-E5B882555CC6}" type="presOf" srcId="{B47926BD-398C-6347-A964-A86A7714705B}" destId="{AA4CD773-326A-524D-8C9B-40D10C739928}" srcOrd="0" destOrd="0" presId="urn:microsoft.com/office/officeart/2005/8/layout/cycle1"/>
    <dgm:cxn modelId="{897D686C-2B7A-6A4A-AFD6-73A350DBF8BA}" type="presOf" srcId="{5A3BDBB6-D0DB-C34A-BE15-63794B5E5BDC}" destId="{1F6210FF-3C5A-184A-827F-216FA634D05D}" srcOrd="0" destOrd="0" presId="urn:microsoft.com/office/officeart/2005/8/layout/cycle1"/>
    <dgm:cxn modelId="{2E32646D-C5AD-E94D-8EC1-69A1E6014223}" srcId="{C340F3C7-5931-8B44-85DA-0EB98ECEFBE6}" destId="{2EB16220-55AE-1E4C-9BCB-7CD3DA7C0F09}" srcOrd="5" destOrd="0" parTransId="{340B3A50-EE41-0E4E-87E1-219415D1844D}" sibTransId="{FDDE1518-8DF4-B548-BA28-D7CCB9D02FF9}"/>
    <dgm:cxn modelId="{31C4BE76-6F4A-6444-B1D2-82A374C0127C}" srcId="{C340F3C7-5931-8B44-85DA-0EB98ECEFBE6}" destId="{8BAA51A4-AFAE-5646-B097-7926B5E86AE8}" srcOrd="0" destOrd="0" parTransId="{28149C20-8CB8-F948-8300-21E598E6FED3}" sibTransId="{9B1B036C-8EAB-224C-BD5D-F1354B912343}"/>
    <dgm:cxn modelId="{88CC6582-65A9-3541-B784-12980791D185}" type="presOf" srcId="{93505E25-57BD-2540-AF2C-2C02C895B89A}" destId="{0FDB9EB0-2FB8-4047-B53E-DC3C9D2DF602}" srcOrd="0" destOrd="0" presId="urn:microsoft.com/office/officeart/2005/8/layout/cycle1"/>
    <dgm:cxn modelId="{0C1B73AF-B160-6649-9DCE-E4499B24204D}" srcId="{C340F3C7-5931-8B44-85DA-0EB98ECEFBE6}" destId="{5A3BDBB6-D0DB-C34A-BE15-63794B5E5BDC}" srcOrd="1" destOrd="0" parTransId="{F408635A-3345-A348-926A-886CDEC5DDC4}" sibTransId="{B8079B02-5565-7F40-8BB6-6BB30F8CD449}"/>
    <dgm:cxn modelId="{BAD212BF-6C90-9F49-974A-84EF28C9027D}" type="presOf" srcId="{83CD8AC5-6064-C748-A056-ED7B664F061E}" destId="{7E037223-A743-244F-A7A0-81AAA66226AE}" srcOrd="0" destOrd="0" presId="urn:microsoft.com/office/officeart/2005/8/layout/cycle1"/>
    <dgm:cxn modelId="{7AED14CB-9126-C347-8B67-6FD31439052F}" type="presOf" srcId="{FDDE1518-8DF4-B548-BA28-D7CCB9D02FF9}" destId="{9139306B-23A7-FD40-8160-0DEA1370C64E}" srcOrd="0" destOrd="0" presId="urn:microsoft.com/office/officeart/2005/8/layout/cycle1"/>
    <dgm:cxn modelId="{842FDDCF-EAF3-BD43-82B3-B1E89667F6AB}" type="presOf" srcId="{2EB16220-55AE-1E4C-9BCB-7CD3DA7C0F09}" destId="{675169CD-CB37-C043-A523-6BDF0EA2F86A}" srcOrd="0" destOrd="0" presId="urn:microsoft.com/office/officeart/2005/8/layout/cycle1"/>
    <dgm:cxn modelId="{9EAC77DF-0579-CD4D-838E-61AB66E2A6BB}" srcId="{C340F3C7-5931-8B44-85DA-0EB98ECEFBE6}" destId="{93505E25-57BD-2540-AF2C-2C02C895B89A}" srcOrd="2" destOrd="0" parTransId="{246525E2-BD42-FD4B-B8E9-F4E6FDE92DA7}" sibTransId="{DE2E2FC3-8F6E-9E48-807A-4BA355A93B15}"/>
    <dgm:cxn modelId="{9716AFEA-A1AF-0B41-8909-6D728DE53B9D}" type="presOf" srcId="{9F3E235A-4805-2342-B5FF-F13B1E401E20}" destId="{6B3ADB50-E796-5643-A7C4-47549BE24A07}" srcOrd="0" destOrd="0" presId="urn:microsoft.com/office/officeart/2005/8/layout/cycle1"/>
    <dgm:cxn modelId="{FC5FEEEC-0AAC-124A-8EE7-FA2BF064F588}" type="presOf" srcId="{C340F3C7-5931-8B44-85DA-0EB98ECEFBE6}" destId="{C98DF701-CEBA-2746-9080-F14EA9EADE26}" srcOrd="0" destOrd="0" presId="urn:microsoft.com/office/officeart/2005/8/layout/cycle1"/>
    <dgm:cxn modelId="{718879F5-B112-CB46-8C8A-C665536A69D2}" type="presOf" srcId="{B8079B02-5565-7F40-8BB6-6BB30F8CD449}" destId="{4A4A69B6-3124-4549-9C59-8C587E8CC500}" srcOrd="0" destOrd="0" presId="urn:microsoft.com/office/officeart/2005/8/layout/cycle1"/>
    <dgm:cxn modelId="{545122FD-EBBF-C948-B20D-B147C1372F8B}" type="presOf" srcId="{9B1B036C-8EAB-224C-BD5D-F1354B912343}" destId="{05B25E6B-D686-F94E-996D-4CD409F8C621}" srcOrd="0" destOrd="0" presId="urn:microsoft.com/office/officeart/2005/8/layout/cycle1"/>
    <dgm:cxn modelId="{5C81D17A-D92A-6E4E-BCDE-9F8BEE9F69AA}" type="presParOf" srcId="{C98DF701-CEBA-2746-9080-F14EA9EADE26}" destId="{5569C9CD-2E18-EF46-A8AE-90E0384606CB}" srcOrd="0" destOrd="0" presId="urn:microsoft.com/office/officeart/2005/8/layout/cycle1"/>
    <dgm:cxn modelId="{A8BB169F-B00A-5246-A8CA-946E4149664F}" type="presParOf" srcId="{C98DF701-CEBA-2746-9080-F14EA9EADE26}" destId="{2B4CCAB5-CCD3-C34B-80E2-C346BAF4F872}" srcOrd="1" destOrd="0" presId="urn:microsoft.com/office/officeart/2005/8/layout/cycle1"/>
    <dgm:cxn modelId="{71FB217E-C0FD-5442-83D0-EA8973DC6977}" type="presParOf" srcId="{C98DF701-CEBA-2746-9080-F14EA9EADE26}" destId="{05B25E6B-D686-F94E-996D-4CD409F8C621}" srcOrd="2" destOrd="0" presId="urn:microsoft.com/office/officeart/2005/8/layout/cycle1"/>
    <dgm:cxn modelId="{3B4E3A4A-058D-6B41-8C89-A01689D057FC}" type="presParOf" srcId="{C98DF701-CEBA-2746-9080-F14EA9EADE26}" destId="{CCD13413-1CAD-AC47-87DE-03189D20416D}" srcOrd="3" destOrd="0" presId="urn:microsoft.com/office/officeart/2005/8/layout/cycle1"/>
    <dgm:cxn modelId="{14C1A10E-8E18-8D4F-81F3-0C23FB650031}" type="presParOf" srcId="{C98DF701-CEBA-2746-9080-F14EA9EADE26}" destId="{1F6210FF-3C5A-184A-827F-216FA634D05D}" srcOrd="4" destOrd="0" presId="urn:microsoft.com/office/officeart/2005/8/layout/cycle1"/>
    <dgm:cxn modelId="{8CF30A4C-1A05-AE4D-93F3-B4C5736B33F4}" type="presParOf" srcId="{C98DF701-CEBA-2746-9080-F14EA9EADE26}" destId="{4A4A69B6-3124-4549-9C59-8C587E8CC500}" srcOrd="5" destOrd="0" presId="urn:microsoft.com/office/officeart/2005/8/layout/cycle1"/>
    <dgm:cxn modelId="{001CCAF1-2CDA-B54A-AFC7-07F2A3D126E1}" type="presParOf" srcId="{C98DF701-CEBA-2746-9080-F14EA9EADE26}" destId="{13DB82D6-AC52-684F-A13C-3F4928E04EC3}" srcOrd="6" destOrd="0" presId="urn:microsoft.com/office/officeart/2005/8/layout/cycle1"/>
    <dgm:cxn modelId="{01B0302B-8773-0F42-BB56-D95D22DB5680}" type="presParOf" srcId="{C98DF701-CEBA-2746-9080-F14EA9EADE26}" destId="{0FDB9EB0-2FB8-4047-B53E-DC3C9D2DF602}" srcOrd="7" destOrd="0" presId="urn:microsoft.com/office/officeart/2005/8/layout/cycle1"/>
    <dgm:cxn modelId="{636809B2-C9C6-3046-A22F-D39E25FE091D}" type="presParOf" srcId="{C98DF701-CEBA-2746-9080-F14EA9EADE26}" destId="{15257B68-287E-0C49-89B0-1E77C4C7978C}" srcOrd="8" destOrd="0" presId="urn:microsoft.com/office/officeart/2005/8/layout/cycle1"/>
    <dgm:cxn modelId="{8BA7BEED-268F-7343-B859-197139EE62A9}" type="presParOf" srcId="{C98DF701-CEBA-2746-9080-F14EA9EADE26}" destId="{57311E24-BD14-664F-BAD2-E2C25664430A}" srcOrd="9" destOrd="0" presId="urn:microsoft.com/office/officeart/2005/8/layout/cycle1"/>
    <dgm:cxn modelId="{8C4BD369-5475-4543-BE2D-91972C25588B}" type="presParOf" srcId="{C98DF701-CEBA-2746-9080-F14EA9EADE26}" destId="{6B3ADB50-E796-5643-A7C4-47549BE24A07}" srcOrd="10" destOrd="0" presId="urn:microsoft.com/office/officeart/2005/8/layout/cycle1"/>
    <dgm:cxn modelId="{292CE749-5642-B948-8A04-B8CFF1EBE059}" type="presParOf" srcId="{C98DF701-CEBA-2746-9080-F14EA9EADE26}" destId="{7E037223-A743-244F-A7A0-81AAA66226AE}" srcOrd="11" destOrd="0" presId="urn:microsoft.com/office/officeart/2005/8/layout/cycle1"/>
    <dgm:cxn modelId="{9199F2DE-D2EC-8F4E-847A-39DC376B0AC4}" type="presParOf" srcId="{C98DF701-CEBA-2746-9080-F14EA9EADE26}" destId="{35EB7172-6AAE-C742-9295-161289A8D8F4}" srcOrd="12" destOrd="0" presId="urn:microsoft.com/office/officeart/2005/8/layout/cycle1"/>
    <dgm:cxn modelId="{8C229297-3E2E-0B4C-8586-BDD90B87142D}" type="presParOf" srcId="{C98DF701-CEBA-2746-9080-F14EA9EADE26}" destId="{AA4CD773-326A-524D-8C9B-40D10C739928}" srcOrd="13" destOrd="0" presId="urn:microsoft.com/office/officeart/2005/8/layout/cycle1"/>
    <dgm:cxn modelId="{F979CC29-91E6-4C42-920A-91CD53371F73}" type="presParOf" srcId="{C98DF701-CEBA-2746-9080-F14EA9EADE26}" destId="{E07C93C6-DD74-7D4A-B9F5-B6C3709ED8CB}" srcOrd="14" destOrd="0" presId="urn:microsoft.com/office/officeart/2005/8/layout/cycle1"/>
    <dgm:cxn modelId="{CBE23369-5984-784E-91DF-FFEAF4AA6EC0}" type="presParOf" srcId="{C98DF701-CEBA-2746-9080-F14EA9EADE26}" destId="{329E0A2A-AD9B-7A4A-902B-421F28EFB330}" srcOrd="15" destOrd="0" presId="urn:microsoft.com/office/officeart/2005/8/layout/cycle1"/>
    <dgm:cxn modelId="{F7E45C03-9B89-994F-A365-7E9AD41AB604}" type="presParOf" srcId="{C98DF701-CEBA-2746-9080-F14EA9EADE26}" destId="{675169CD-CB37-C043-A523-6BDF0EA2F86A}" srcOrd="16" destOrd="0" presId="urn:microsoft.com/office/officeart/2005/8/layout/cycle1"/>
    <dgm:cxn modelId="{1E05C71E-DB49-1847-A66C-572572C28C8D}" type="presParOf" srcId="{C98DF701-CEBA-2746-9080-F14EA9EADE26}" destId="{9139306B-23A7-FD40-8160-0DEA1370C64E}"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CCAB5-CCD3-C34B-80E2-C346BAF4F872}">
      <dsp:nvSpPr>
        <dsp:cNvPr id="0" name=""/>
        <dsp:cNvSpPr/>
      </dsp:nvSpPr>
      <dsp:spPr>
        <a:xfrm>
          <a:off x="5463175" y="13211"/>
          <a:ext cx="1075099" cy="1075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Peace as Israel serves God</a:t>
          </a:r>
        </a:p>
      </dsp:txBody>
      <dsp:txXfrm>
        <a:off x="5463175" y="13211"/>
        <a:ext cx="1075099" cy="1075099"/>
      </dsp:txXfrm>
    </dsp:sp>
    <dsp:sp modelId="{05B25E6B-D686-F94E-996D-4CD409F8C621}">
      <dsp:nvSpPr>
        <dsp:cNvPr id="0" name=""/>
        <dsp:cNvSpPr/>
      </dsp:nvSpPr>
      <dsp:spPr>
        <a:xfrm>
          <a:off x="2177996" y="2499"/>
          <a:ext cx="5248381" cy="5248381"/>
        </a:xfrm>
        <a:prstGeom prst="circularArrow">
          <a:avLst>
            <a:gd name="adj1" fmla="val 3994"/>
            <a:gd name="adj2" fmla="val 250605"/>
            <a:gd name="adj3" fmla="val 20571860"/>
            <a:gd name="adj4" fmla="val 18984400"/>
            <a:gd name="adj5" fmla="val 466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6210FF-3C5A-184A-827F-216FA634D05D}">
      <dsp:nvSpPr>
        <dsp:cNvPr id="0" name=""/>
        <dsp:cNvSpPr/>
      </dsp:nvSpPr>
      <dsp:spPr>
        <a:xfrm>
          <a:off x="6661713" y="2089140"/>
          <a:ext cx="1075099" cy="1075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Israel does evil</a:t>
          </a:r>
        </a:p>
      </dsp:txBody>
      <dsp:txXfrm>
        <a:off x="6661713" y="2089140"/>
        <a:ext cx="1075099" cy="1075099"/>
      </dsp:txXfrm>
    </dsp:sp>
    <dsp:sp modelId="{4A4A69B6-3124-4549-9C59-8C587E8CC500}">
      <dsp:nvSpPr>
        <dsp:cNvPr id="0" name=""/>
        <dsp:cNvSpPr/>
      </dsp:nvSpPr>
      <dsp:spPr>
        <a:xfrm>
          <a:off x="2177996" y="2499"/>
          <a:ext cx="5248381" cy="5248381"/>
        </a:xfrm>
        <a:prstGeom prst="circularArrow">
          <a:avLst>
            <a:gd name="adj1" fmla="val 3994"/>
            <a:gd name="adj2" fmla="val 250605"/>
            <a:gd name="adj3" fmla="val 2364994"/>
            <a:gd name="adj4" fmla="val 777535"/>
            <a:gd name="adj5" fmla="val 466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DB9EB0-2FB8-4047-B53E-DC3C9D2DF602}">
      <dsp:nvSpPr>
        <dsp:cNvPr id="0" name=""/>
        <dsp:cNvSpPr/>
      </dsp:nvSpPr>
      <dsp:spPr>
        <a:xfrm>
          <a:off x="5463175" y="4165069"/>
          <a:ext cx="1075099" cy="1075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God punishes Israel</a:t>
          </a:r>
        </a:p>
      </dsp:txBody>
      <dsp:txXfrm>
        <a:off x="5463175" y="4165069"/>
        <a:ext cx="1075099" cy="1075099"/>
      </dsp:txXfrm>
    </dsp:sp>
    <dsp:sp modelId="{15257B68-287E-0C49-89B0-1E77C4C7978C}">
      <dsp:nvSpPr>
        <dsp:cNvPr id="0" name=""/>
        <dsp:cNvSpPr/>
      </dsp:nvSpPr>
      <dsp:spPr>
        <a:xfrm>
          <a:off x="2177996" y="2499"/>
          <a:ext cx="5248381" cy="5248381"/>
        </a:xfrm>
        <a:prstGeom prst="circularArrow">
          <a:avLst>
            <a:gd name="adj1" fmla="val 3994"/>
            <a:gd name="adj2" fmla="val 250605"/>
            <a:gd name="adj3" fmla="val 6109790"/>
            <a:gd name="adj4" fmla="val 4439605"/>
            <a:gd name="adj5" fmla="val 466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3ADB50-E796-5643-A7C4-47549BE24A07}">
      <dsp:nvSpPr>
        <dsp:cNvPr id="0" name=""/>
        <dsp:cNvSpPr/>
      </dsp:nvSpPr>
      <dsp:spPr>
        <a:xfrm>
          <a:off x="3066099" y="4165069"/>
          <a:ext cx="1075099" cy="1075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Israel cries out to God</a:t>
          </a:r>
        </a:p>
      </dsp:txBody>
      <dsp:txXfrm>
        <a:off x="3066099" y="4165069"/>
        <a:ext cx="1075099" cy="1075099"/>
      </dsp:txXfrm>
    </dsp:sp>
    <dsp:sp modelId="{7E037223-A743-244F-A7A0-81AAA66226AE}">
      <dsp:nvSpPr>
        <dsp:cNvPr id="0" name=""/>
        <dsp:cNvSpPr/>
      </dsp:nvSpPr>
      <dsp:spPr>
        <a:xfrm>
          <a:off x="2177996" y="2499"/>
          <a:ext cx="5248381" cy="5248381"/>
        </a:xfrm>
        <a:prstGeom prst="circularArrow">
          <a:avLst>
            <a:gd name="adj1" fmla="val 3994"/>
            <a:gd name="adj2" fmla="val 250605"/>
            <a:gd name="adj3" fmla="val 9771860"/>
            <a:gd name="adj4" fmla="val 8184400"/>
            <a:gd name="adj5" fmla="val 466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4CD773-326A-524D-8C9B-40D10C739928}">
      <dsp:nvSpPr>
        <dsp:cNvPr id="0" name=""/>
        <dsp:cNvSpPr/>
      </dsp:nvSpPr>
      <dsp:spPr>
        <a:xfrm>
          <a:off x="1867561" y="2089140"/>
          <a:ext cx="1075099" cy="1075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God Raises up judge</a:t>
          </a:r>
        </a:p>
      </dsp:txBody>
      <dsp:txXfrm>
        <a:off x="1867561" y="2089140"/>
        <a:ext cx="1075099" cy="1075099"/>
      </dsp:txXfrm>
    </dsp:sp>
    <dsp:sp modelId="{E07C93C6-DD74-7D4A-B9F5-B6C3709ED8CB}">
      <dsp:nvSpPr>
        <dsp:cNvPr id="0" name=""/>
        <dsp:cNvSpPr/>
      </dsp:nvSpPr>
      <dsp:spPr>
        <a:xfrm>
          <a:off x="2177996" y="2499"/>
          <a:ext cx="5248381" cy="5248381"/>
        </a:xfrm>
        <a:prstGeom prst="circularArrow">
          <a:avLst>
            <a:gd name="adj1" fmla="val 3994"/>
            <a:gd name="adj2" fmla="val 250605"/>
            <a:gd name="adj3" fmla="val 13164994"/>
            <a:gd name="adj4" fmla="val 11577535"/>
            <a:gd name="adj5" fmla="val 466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5169CD-CB37-C043-A523-6BDF0EA2F86A}">
      <dsp:nvSpPr>
        <dsp:cNvPr id="0" name=""/>
        <dsp:cNvSpPr/>
      </dsp:nvSpPr>
      <dsp:spPr>
        <a:xfrm>
          <a:off x="3066099" y="13211"/>
          <a:ext cx="1075099" cy="1075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God delivers Israel</a:t>
          </a:r>
        </a:p>
      </dsp:txBody>
      <dsp:txXfrm>
        <a:off x="3066099" y="13211"/>
        <a:ext cx="1075099" cy="1075099"/>
      </dsp:txXfrm>
    </dsp:sp>
    <dsp:sp modelId="{9139306B-23A7-FD40-8160-0DEA1370C64E}">
      <dsp:nvSpPr>
        <dsp:cNvPr id="0" name=""/>
        <dsp:cNvSpPr/>
      </dsp:nvSpPr>
      <dsp:spPr>
        <a:xfrm>
          <a:off x="2177996" y="2499"/>
          <a:ext cx="5248381" cy="5248381"/>
        </a:xfrm>
        <a:prstGeom prst="circularArrow">
          <a:avLst>
            <a:gd name="adj1" fmla="val 3994"/>
            <a:gd name="adj2" fmla="val 250605"/>
            <a:gd name="adj3" fmla="val 16909790"/>
            <a:gd name="adj4" fmla="val 15239605"/>
            <a:gd name="adj5" fmla="val 466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4T23:47:39.159"/>
    </inkml:context>
    <inkml:brush xml:id="br0">
      <inkml:brushProperty name="width" value="0.04286" units="cm"/>
      <inkml:brushProperty name="height" value="0.04286" units="cm"/>
    </inkml:brush>
  </inkml:definitions>
  <inkml:trace contextRef="#ctx0" brushRef="#br0">118 89 8011,'-7'-15'-207,"5"5"0,-2 0 1101,2-1-1065,2 4-35,0 1 125,0 6-423,0 0 46,0 6 322,0-4 1,2 4-131,2-6-273,-2 0 539,5 0 0,-1 0 0,2 0 0</inkml:trace>
  <inkml:trace contextRef="#ctx0" brushRef="#br0" timeOffset="213">74 44 8558,'-25'-6'-1094,"1"-4"821,12 4 0,-1-3 1655,13 5-301,0 2-1884,0-5 454,0 7 0,7 0-77,2 0 0,0 2 426,0 3 0,1-3 0,5 4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7T14:27:45.100"/>
    </inkml:context>
    <inkml:brush xml:id="br0">
      <inkml:brushProperty name="width" value="0.05714" units="cm"/>
      <inkml:brushProperty name="height" value="0.05714" units="cm"/>
      <inkml:brushProperty name="color" value="#333333"/>
    </inkml:brush>
  </inkml:definitions>
  <inkml:trace contextRef="#ctx0" brushRef="#br0">2044 59 7463,'8'0'175,"-1"-7"-76,-7 6-170,6-6 390,-4 7-151,5 0 9,-7 0-15,0 0-28,-7 0-55,5 0 0,-6 0 230,3 0-87,4 0 0,-7 0 82,3 0-93,3 0 43,-11 0-105,11 0-46,-11 0 0,10 0 22,-7 0 76,7 0-110,-10 0 0,5 0-2,-7 0 0,5 0-31,0 0 0,1 0-129,-6 0 1,0 0 117,0 0 1,1 0-31,-1 0 1,0 5 52,1 0 1,-1 0-11,0-5 1,1 0-9,-1 0 1,0 0 39,0 0 1,1 0-61,-1 0 1,0 0 24,1 0-31,-1 0 0,0-2-22,1-3 1,-1 4 19,0-4 0,0 3 4,1 2 0,-1 0 24,0 0 0,1-1-34,-1-4 0,0 3-11,1-3 0,-1 4 33,0 1 1,0 0 42,1 0 1,-1 0-9,0 0 1,-1-5-20,-4 0 0,2 0-73,-6 5 1,4 0 64,-4 0 1,4 0-35,-4 0 1,1-2 32,-2-3 1,-1 4-108,7-4 1,-7 3 82,1 2 1,-1 0-8,1 0 0,-1 0 51,7 0 1,-6 0-10,6 0 0,-6 0 7,6 0 1,-3 0-35,3 0 1,2 0-16,-2 0 1,-2 0 33,1 0 1,-1 0-65,1 0 0,2 0 17,-6 0 1,6 0-11,-2 0 0,-1 0 14,1 0 0,-6 0-6,2 0 1,1 0-19,-2 0 0,2 5 41,-1 0 0,-2 1-7,6-1 1,-4-3 0,4 3 0,0 1-12,6-1 1,-1 2 47,0-2 1,1-4 5,-1 4 1,0 2-28,1-2 1,0 1-5,5-1 0,-4-2-56,3 7 0,-3-2 23,-2 2 1,0 2-7,1-7 1,-1 6 1,0-1 1,1-2 23,-1 2 1,5 0-54,0 4 0,2-4-18,-2 0 1,-3-5 67,3 5-43,4-1 1,-6 6-18,8 0 0,-1-5-11,5-1 0,-5-4 65,0 5 1,0-5-36,5 5 153,0 0-172,0 4 0,0 1-32,0 0 1,0-6 34,0 1 0,0-5 11,0 5 0,0-5 154,0 5-142,0-1 1,0 1 41,0 0 0,0-5 1,0 5 0,2-7 228,3 2-141,-4 3-31,12-6 0,-5 9-45,7-6 1,0 0 23,-1-5 0,6 0-53,0 0 1,4 5 84,-4 0 1,4 0-10,-4-5 0,1 0 3,-1 0 1,-2 5-55,6-1 0,-4 1-17,4-5 1,-4 2-4,4 3 1,-1-4-2,2 4 1,4-1-8,1 1 0,-1-4 9,5 4 1,-1-3-2,1-2 0,-1 1-14,6 4 1,-6-3 16,1 3 0,-3-4-9,-2-1 1,6 0 10,-1 0 1,0 0-1,-4 0 0,1 0-3,3 0 1,-3 0-4,3 0 0,2 5-23,-1 0 0,4 0 17,-5-5 1,5 2-5,-4 3 1,1-4-4,-2 4 0,-5-3 2,1-2 0,4 0 2,-5 0 1,6 0-1,-1 0 1,3 0-1,8 0 1,4 0 10,0 0 1,4 0-5,-4 0 0,-1 0-4,-9 0 1,2-2 114,-7-3 1,5 4-145,-4-4 0,-3 3 65,-7 2 1,3 0-84,-4 0 1,4 0 5,1 0 0,6 0 17,-1 0 1,2 0-5,-2 0 1,-1 0-2,6 0 1,-6 0-7,1 0 0,2 0 105,-2 0 0,0 0-106,-4 0 1,-1-2 103,1-2 0,-1 2-71,0-3 1,1 3 17,-1 2 0,-3 0-34,4 0 1,-4 0 1,8 0 0,-3 0-32,-1 0 1,-1 0 58,0 0 1,1 0-121,-1 0 1,1 0 121,-1 0 0,-5 0-104,1 0 1,-1 2 84,6 3 0,-6-3-9,1 2 1,-2-2-45,1-2 1,4 0 50,-4 0 1,4 0 5,2 0 0,-1 5-7,0 0 1,1 0-19,-1-5 0,1 0 18,-1 0 0,0 0 19,1 0 0,-1 0-9,1 0 0,-6 0-3,1 0 1,-7 0-22,1 0 1,2 0 0,-1 0 0,0 0 16,-6 0 1,6 0-1,0 0 1,-1 1 9,-4 4 1,0-3-11,-1 3 0,1-3-12,0-2 0,-1 0 17,1 0 1,1 0-1,4 0 1,-4 0 15,4 0 1,1 0 1,-1 0 1,1 0 65,-1 0 1,-2 0-77,6 0 0,-6-2 145,2-3 1,1 3-119,-2-3 0,3 4-14,-3 1 1,-2-2-23,2-3 0,-3 4-10,-1-4 0,2 3-5,2 2 0,-3-5-8,4 0 0,-4 0 30,-1 5 0,0 0-9,-1 0 1,1-1 100,0-4 0,0 3-86,-1-3 0,-4 4 52,0 1-60,0-7 1,4 6-1,1-4 1,-5 3 11,0 2 1,-5-5-4,4 0 1,-4-1 1,5 1 0,-5 3-6,5-3 1,-5-1-49,4 1 0,-4 0 38,5 5 0,-5-5-221,5 0 211,-7-6 1,5 9-21,-3-3 0,-3-3 1,6 1-41,-3-2 60,-3-4 1,6 6-13,-3-3 0,-4 2-15,4 3 10,-3 4 40,-2-12 1,0 9-46,0-6 2,0 7 20,0-10 7,0 5 0,1-2-104,4 0 86,-3 7-165,4-10 162,-6 11 1,0-6-2,0 3 1,-1 4 51,-4-4 114,3-3 1,-4 4-129,6-5 0,-2 5 39,-3-1-25,4-3 2,-6 7-28,1-6 0,2 2 17,-6 0 0,6 0-63,-6 5 41,0 0 0,-5-1-6,1-4 1,4 3 1,0-3 1,5 4-6,-5 1-42,0 0 0,-4-2 52,-1-3 0,5 3-68,0-2 58,1 2 0,-6 2 12,0 0 0,5-2-5,1-3 9,-1 4 0,-5-6-17,0 7 0,1 0 3,-1 0 0,5 0-22,0 0 1,1 0 21,-6 0-106,0 0 1,1-1 94,-1-4 0,0 3-46,0-3 1,1 4 53,-1 1 1,0 0 2,1 0 0,-1 0 13,0 0 0,1 0 9,-1 0 0,0-2 20,1-3 0,-1 3-37,0-3 1,0 4 77,1 1 0,4 0-64,0 0 0,0-5 29,-4 0 1,4 0-35,0 5 0,0 0 2,-4 0-30,-1-6 1,0 4-6,0-3 1,1 3 2,-1 2 1,0 0 16,1 0 1,4 0 8,0 0 1,0 0-22,-4 0 30,-1 0 0,0-4 35,0-1 0,1 0 8,-1 5 0,0 0 28,1 0 1,-1-5-67,0 0 1,-1 0 16,-4 5 0,4-2 2,-4-2 1,4 2-80,1-3 1,-4 3 71,-1 2 0,-1 0-87,1 0 1,4-1 95,-4-4 0,-1 3-6,2-3 0,-1 4 19,5 1 1,1-5 7,-1 0 0,0 0 69,0 5 0,1-2-54,-1-3-12,0 4 0,1-6-5,-1 7 1,0 0-124,1 0 1,4 0 158,0 0-45,0 0 1,-5 0-193,1 0 0,4 0 84,0 0 0,0 0 23,-4 0 1,4 0 5,0 0 0,0 0-40,-4 0 57,-1 0 0,0 0 41,0 0 1,1 0-20,-1 0 0,0 0 10,1 0-16,-1 0 1,0 0-1,1 0 0,-1 0-91,0 0 1,0 0 81,1 0 0,-1 0-110,0 0 0,1 0 98,-1 0 0,0 0 36,1 0 0,-1 0-14,0 0 0,0 0 6,1 0 1,2 0-19,-2 0 0,7 0 11,-8 0 1,4 0 42,-4 0 0,1 0-42,-1 0 1,5 0 20,0 0 1,1 0-12,-6 0-5,0 0 1,0 0 5,1 0 0,-1 0 0,0 0 1,1-5-8,-1 0 0,0 1 0,1 4 0,-6 0-4,0 0 1,1 0 4,4 0 1,0 0-8,1 0 1,-1 0 5,0 0 1,1 0-7,-1 0 0,0 0 2,0 0 0,1 0 1,-1 0 0,0 0 1,1 0 0,-1 0 0,0 0 0,1 0 0,-1 0 0,0 0 0,0 0 0,1 0 0,-1 0 7,0 0-5,1 0 1,-1 0-3,0 0 1,1 0-1,-1 0-1,0 0 1,0 0 2,1 0 11,-1 0 1,0 0-12,1 0 6,-1 0 1,0 0-2,1 0-58,-1 0 1,0 0 48,0 0 1,1 0-6,-1 0 5,0 0 0,1 0-9,-1 0-51,0 0 1,1 0 36,-1 0-134,0 0 0,0 0 131,1 0 1,4 0 27,0 0 1,0 0-3,-4 0 0,4 0-1,0 0 5,0 0 1,-4 0-31,-1 0 0,5 0 111,0 0 1,0 0-84,-4 0 0,4 0 72,0 0-77,0 0-5,-4 0 1,-1 0-32,0 0 0,5 0-7,1 0 0,4 1 39,-5 4 1,0-3-4,-5 3 0,6-4 61,-1-1-81,0 0 216,-5 0-187,1 0 1,4 0-23,0 0-60,7 0 35,-10 0 0,9 0 18,-5 0 16,5 0 3,-9 0-31,5 0 113,-7 0 1,6 0-83,-1 0 0,5 0 10,-5 0-160,7 0-23,-10 0 89,5 0 74,-7 0 1,0 0-22,1 0 0,4 0 1,0 0 1,0 0 4,-5 0 0,1 0-11,-1 0 0,0 5-417,1 0 162,-1 0 0,0 0-214,1 0 1,-1 6-61,0-1 0,-1 3-27,-4 2 605,4-1 0,-12 8 0,5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7T14:27:58.360"/>
    </inkml:context>
    <inkml:brush xml:id="br0">
      <inkml:brushProperty name="width" value="0.04286" units="cm"/>
      <inkml:brushProperty name="height" value="0.04286" units="cm"/>
      <inkml:brushProperty name="color" value="#333333"/>
    </inkml:brush>
  </inkml:definitions>
  <inkml:trace contextRef="#ctx0" brushRef="#br0">1250 59 6587,'8'0'301,"-1"0"-210,-7 0 935,0 0-745,-7 0-166,6 0 1,-6-1 105,7-4-158,-6 3 105,4-4-55,-5 6-36,7 0 1,0-2-64,0-3 77,0 3-34,-6-4 13,4 6 1,-6-5 81,3 0-54,4 0 15,-13 5-87,6 0 0,-1 0 88,-1 0-202,0 0 117,-5 0 1,1 0-13,-1 0 0,5 0 19,0 0 1,0 0-6,-4 0 1,-1-1-10,0-4 0,1 3 3,-1-3 1,0 3 45,1 2 0,-1 0-31,0 0 1,0 0-99,1 0 103,-1 0-45,0 0 4,1 0 56,-8 7-8,0-5-56,-8 4 1,4-4 20,6 3 1,1-4-7,9 4 1,-3-1 8,-2 0 1,1-2-4,-1 3 1,-1 1-3,-4-1 0,4 2-3,-4-2 0,4-2-15,1 7 1,-1-5-4,-4 5 1,2-2-60,-6 2 1,1 3 70,-2-4 0,-3 0-19,4 0 0,-2 0 9,1 0 1,-1 3-8,7-7 1,-6 4 11,5-4 1,-4 5 1,4-5 0,-4 5 35,4-5 1,1 5 7,4-6 0,0 6 82,1-5 1,4 5-83,0-5-36,0 6 0,-5-4 56,1 3-91,6 3 0,-4-5 22,7 7 1,-1-6-8,1 1 1,3-5 24,-3 5 1,4-5-5,1 5 62,0-7 1,0 5-63,0-3 0,0-2 17,0 7 35,0-7-31,0 10 1,5-9-26,-1 5 0,3-5 4,-2 1 31,-3 3-18,11-7 54,-5 12-43,6-11 19,1 11 1,-2-10-34,-3 7 1,3-5 66,-3 5 1,-2-7-57,2 2 0,0 2 4,4-3 0,1 1-7,0-5 0,-1 5 7,1 0 0,2 0-67,2-5 1,-1 2 63,7 3 1,-1-4-45,5 4 1,1-3 28,-1-2 1,-4 5-39,-1 0 1,-4 1 32,4-1 1,-1-3-4,2 3 1,-2 1 3,-4-1 1,-1 1-6,7-1 1,-6-1 17,6 5 0,-2-5-13,1 1 0,9-4 109,-4-1 1,4 0-100,-4 0 1,2 0 62,4 0 0,-3 0-75,7 0 0,-4 0 3,4 0 0,-6 0-47,1 0 0,-3 0 64,-2 0 0,1 5-72,-1 0 0,1 0 58,-1-5 0,0 0-36,1 0 0,-1 0 14,0 0 1,6 0-12,-1 0 1,5 0 12,-4 0 0,-1 2 0,-5 2 0,4-2 1,-4 3 1,9-3-1,-9-2 0,-1 0 1,-3 0 0,-6 0 0,6 0 0,-6 0 0,6 0 0,-6 0 0,6 0 0,-2 0 0,1 0 0,4 0 24,-4 0 1,4 1 2,2 4 0,-6-3-12,1 3 0,-1-4 3,6-1 1,-6 0-25,1 0 0,-6 2 17,6 3 0,-7-3-63,1 2 0,2-2 60,-1-2 0,5 0-83,-6 0 1,2 0 52,-1 0 1,-4 0-11,4 0 0,-2 0 27,1 0 1,-2 0 1,2 0 1,3 0 2,-3 0 0,2-2-14,-1-2 0,3 2 146,6-3 1,-1 3-126,-3 2 0,2 0 11,-2 0 1,3 0-14,1 0 1,-1 0 0,-4 0 0,2 0 69,-6 0 1,4 0-60,-4 0 1,1-5 6,-1 1 1,-4-1-10,4 5 0,-4 0 40,-1 0 0,0 0-48,-1 0-4,1-7 1,5 5 25,-1-2 1,1 2-1,-6 2 0,1 0 64,0 0 1,4 0-71,1 0 1,1 0 21,-1 0 1,-2 0 3,6 0 0,-4 0-73,4 0 0,-6 0 68,2 0 1,-2 0-161,2 0 1,-4 0 100,4 0 0,-4 0-15,-1 0 0,-1 0 53,1 0 1,0 0-32,-1 0 1,1 0 60,0 0 1,-5 0-61,-1 0 83,1 0 1,5 0 1,0 0-31,-1 0 1,1 0-69,0 0 7,-1 0 0,1 0-32,0 0 1,-1 0 56,1 0 1,-5 0-10,0 0 1,0 0-11,4 0 1,-4 0-4,0 0 1,0 0-13,4 0 1,1 0-27,0 0 1,-5 0-43,-1 0 106,1 0 1,5 0-52,0 0 0,-6 0 17,1 0 0,-2-2 0,2-3 0,-2 4-30,-3-4 0,-2 3 253,7 2 0,-5 0-96,5 0 1,-5-1 112,5-4 0,-5 3-228,4-3 0,1-1 19,5 1 1,-5 0-365,-1 5 261,1 0-115,5-7 179,0 6 0,-2-7-66,-4 3 105,5 3 0,-8-6 135,4 3 0,3 3-140,-3-3 1,-2-1 58,2 1-60,0 0 1,4 3 19,1-2 1,-5 2 9,0-3 1,-6 2 29,6-2-48,-7 3 1,9-6-94,-7 3 21,6 3 1,-9-6 123,3 3 71,3 4 1,-5-11-88,7 7 8,-7-6-55,10 3 27,-4-7 1,4 5-74,-4 1 1,0 5 33,-5-1 1,0-1-23,5 1 17,-5 0-4,9-1 0,-10 4 1,7-3 14,-7-3 17,4 6 1,-7-6-15,0 3-1,6 4 0,-4-8 153,3 4 23,-4 4-155,6-12 1,-5 11-79,4-4 100,-6-1-82,0 5 1,0-6 50,0 3-340,0 4 309,-6-6-14,-3 1 21,-5 4 10,-1-11 0,5 11 31,0-3 0,5-1-60,-4 1 50,5 0-11,-9-1-71,5 4 0,-5-6-11,3 3 27,-3 3 1,5-4-3,-7 6 0,6 0-7,-1 0 1,0-2-10,-5-3 28,1 4 1,-1-6 18,0 7 0,1 0-20,-1 0 1,0-5 51,0 0 0,6 0-26,-1 5 0,0-5 2,-5 0 0,6 1 8,-1 4 1,0-2 6,-5-3 1,1 3-115,-1-2 0,0 2 88,0 2 1,1 0-7,-1 0 1,0 0-1,1 0 1,-6 0 45,0 0 1,1 0-28,4 0 0,0 0 2,1 0 0,-1 0 0,0 0 0,1 0 7,-1 0 0,0 0 5,1 0 1,4-5-14,0 0 1,0 0-13,-5 5 0,6 0 10,-1 0 0,0-5 12,-5 0 1,1 0-6,-1 5 1,0-1 0,1-4 1,-1 3-12,0-3 0,-4 4 0,-1 1 0,-5 0-27,6 0 0,-6 0 30,6 0 1,-6 0-4,6 0 0,-6 0-1,6 0 1,-6 0 24,5 0 0,1 0 22,4 0 1,-1 0 5,-4 0 1,4 0-39,-4 0 0,9 0 6,1 0 0,0 0 3,-4 0 1,-1 0 7,0 0 0,0 0-120,1 0 0,4 0 102,0 0 0,0-5-23,-4 0 0,-1 0-24,0 5 17,1 0 1,-1 0-8,0 0 1,0 0-3,1 0 1,-1 0 15,0 0 1,1 0 0,-1 0 1,-5 0-16,1 0 0,-1 0 9,5 0 0,-1 0 48,-3 0 1,2 0-22,-2 0 1,2 0 3,3 0 1,-1 0-25,0 0 0,1 0 2,-1 0 1,0 0 17,0 0 1,1 0-10,-1 0 1,0 2-106,1 3 0,-1-4 92,0 4 0,1-3-10,-1-2 1,0 0 45,0 0 1,1 1-1,-1 4 1,0-3 5,1 3-3,-1-4 0,0-1-11,1 0 0,-1 0-3,0 0 1,5 0 26,1 0 0,-1 0-20,-5 0 1,0 0 68,1 0 1,4 0-81,0 0 1,-1 0-1,-9 0 0,4 0-27,-4 0 1,4 0-1,1 0 0,-1 0 10,-4 0 0,4 5-9,-4 0 1,-1 0 2,1-5 1,1 0 4,4 0 0,0 0 79,1 0 0,-1 0-22,0 0 0,1 0 10,-1 0 0,0-1 16,0-4 0,1 3 16,-1-3 0,5 3 18,0 2-59,1 0 1,-6-4 60,0-1-44,1 0 0,-1 5-463,0 0 308,0 0 0,1 0 62,-1 0 1,0 0 25,1 0 0,4 0-7,0 0 0,0 0 9,-4 0-10,-1 0 0,0 0 81,0 0 1,6 0-62,-1 0 1,5-2 11,-5-3 0,5 4-20,-5-4 1,6 3-3,-6 2 1,0 0 32,-5 0 0,5 0 0,1 0 1,-1-5-16,-5 0 0,0 0-4,1 5-9,-1 0 1,0 0 10,1 0 1,4 0-128,0 0 117,0 0 0,0 0-11,1 0 9,-1 0 1,0-1-13,0-4 12,0 3-10,-4-4 33,-1 6-19,0-7 7,1 6 15,-1-6 1,5 7 20,0 0 25,1 0-27,-6 0 0,0 0-38,1 0 1,4 0 12,0 0 0,5 0-270,-5 0 211,0 0 1,-4 0-121,-1 0 0,0 0 140,1 0 1,-1 5-47,0 0 70,1 0 1,-1-5-1,0 0 1,0 0 73,1 0 0,4-2-108,0-3 132,0 4 1,-4-8-80,-1 4 0,0 2 13,1-7 0,4 7-29,0-2 1,0-1-7,-5 1 1,1 0-42,-1 5 1,0 0-294,1 0-91,-1 0 317,0 0 0,1 5-325,-1 0 0,5 1 87,0-1 1,2 3-226,-2 7 0,-3 0-48,3-1 1,-3 6-719,-1 0 1338,-8 6 0,6-3 0,-5 6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7T14:28:03.329"/>
    </inkml:context>
    <inkml:brush xml:id="br0">
      <inkml:brushProperty name="width" value="0.04286" units="cm"/>
      <inkml:brushProperty name="height" value="0.04286" units="cm"/>
      <inkml:brushProperty name="color" value="#333333"/>
    </inkml:brush>
  </inkml:definitions>
  <inkml:trace contextRef="#ctx0" brushRef="#br0">1294 104 8403,'-8'0'-733,"1"-7"679,7 6 155,0-12 1,0 9 38,0-5 16,0 5 0,-2-7-122,-2 6 134,2 0 11,-5 5 53,1-6-20,-2 4-51,-7-5 0,0 7-56,1 0 1,-1 0 103,0 0 1,2-1-78,3-4 0,-3 3-20,3-3 0,-3 4-5,-1 1 0,-1 0 9,0 0 1,-1-5-16,-4 0 0,2 0-5,-6 5 0,4 0-30,-4 0 0,-1 0 33,-4 0 0,0 0-105,-1 0 1,6 0 103,-1 0 0,2 0-156,-1 0 0,-4 5 40,3 0 0,-2 5 35,-3-6 1,-4 8 26,0-2 1,-5-2-3,4 2 0,-6-2 18,2 2 1,3 3-30,2-4 1,-2 5-5,2 0 1,1-1 17,9-3 0,-3 3 11,8-3 1,-1 3-6,6 2 1,-1-5-38,0-1 0,2 1 1,3 5 1,-1-5-4,6-1 1,-5-4-117,5 5 127,-6 0 0,8 3-51,-7-3 1,6 3 38,0-3 1,-3-2-27,2 2 1,0-1 9,5 6 0,0-5 1,0 0 0,0 0 5,0 4 0,0 1 1,0 0 0,0-1-11,0 1 11,0 0 0,5-1 40,0 1 0,2-5-40,-3 0 1,0-2 195,6 2 0,-6 1-64,6-6 0,-6 2-49,0-3 0,5 0-29,0 6 0,0-6-3,0 6 1,1-5-7,5 5 0,0-7 22,-1 2 1,1 2-49,0-2 1,4 4 34,1-4 1,4 2 36,-4-2 1,1-4-6,-1 4 0,1 2-4,4-2 1,2 0-24,-2-5 0,1 4 15,-2 1 0,4 0-21,-3-5 1,2 0 13,3 0 1,-1 2-102,1 3 1,-6-4 90,1 4 0,-1-3-150,6-2 0,-1 0 83,0 0 1,1 5-15,-1 0 1,5 0 42,1-5 0,-1 0-2,-5 0 1,6 0 74,-1 0 0,0 0-83,-4 0 1,-6 0 49,1 0 0,-1 0-30,6 0 0,-6 0 9,1 0 1,-6 0-61,6 0 0,-6 0-29,6 0 0,-1 0 55,6 0 1,-1 0-9,0 0 0,6 0-114,-1 0 1,0 0 104,-4 0 1,-1 0-8,1 0 1,-6 0 31,1 0 1,-6 0 213,6 0 0,-6 0-69,6 0 0,-7 0-47,1 0 0,3 0-78,-3 0 0,2 0 19,-1 0 0,-4 0-143,4 0 0,1 1 101,-1 4 0,4-3-154,-4 3 0,6-4 87,-2-1 1,4 5-2,2 0 0,-1 0 19,0-5 1,1 2 6,-1 3 1,6-4 11,-1 4 0,-2-3 10,-7-2 0,3 0 47,-4 0 1,2 0-46,-1 0 1,-2 0 29,-4 0 1,-1 0-27,7 0 1,-6 0 45,6 0 0,-2 0-41,1 0 1,9-5 1,-4 0 1,4 0-25,-4 5 0,2 0-3,4 0 1,-3-5-74,8 0 0,-8 0 85,3 5 0,-4 0-121,-2 0 1,0 0 100,1 0 0,-6 0 42,1 0 1,-6 0-10,6 0 0,-6 0 10,6 0 0,-5 0-5,4 0 0,1 0-23,4 0 0,2 0 9,3 0 0,-1 0 1,6 0 0,-5 0 23,6 0 0,-8-1-17,3-4 0,-4 3 59,-2-3 0,-4 4-59,-1 1 1,-4 0 3,4 0 0,-6 0-10,2 0 1,1 0 2,-1 0 1,6 0-232,-2 0 0,4 0 138,1 0 1,1 0 68,-1 0 1,2-2-21,3-3 1,-1 3 76,6-2 0,-6-3-35,1 2 1,-3-5 109,-1 5 1,-3-1-76,-2 1 1,1 3 27,-6-3 1,4-1 27,-4 1 0,-1 0-48,-4 5 1,0-5-60,-1 0 1,1 0 50,0 5 0,4 0-64,1 0 1,1-4-23,-1-1 1,-2 0-14,6 5 1,-4-2 26,4-3 0,-4 4-10,5-4 1,-7 3 63,1 2 0,2-2-39,-1-3 1,1 4 98,-1-4 0,-4 3-88,4 2 0,-2-5 20,1 1 0,-2-1 15,2 5 0,-2-5 4,-3 0 1,1-2 2,0 2 0,-1 4 28,1-4 82,0-3 1,-1 4-118,1-5 1,-5 5 18,0-1-2,0-3 1,3 5-34,-4-7 1,0 7 38,-5-2 1,0-1-7,6 1 1,-6-5-17,6 5 1,-5-2 2,5 3 0,-5-3-14,5-3 1,-5-1 23,4 6-85,-5-7 74,9 4 1,-12-2 156,4 1-154,-3 5-13,-2-9 1,0 10 17,0-7-1,0 7-13,0-10 1,0 10 31,0-7-111,0 7 0,0-6 77,0 5 0,-2 2-139,-3-3 1,2 3 61,-7 2 1,5-1 12,-4-4 15,-1 3 18,-5-11 1,2 10 68,3-7 0,-1 5-98,6-5 130,-7 7 1,4-8-83,-6 6 0,4-2 9,0 2 1,0 4-17,-5-4 1,1 3-5,-1 2 0,-1 0-132,-4 0 1,2 0 82,-6 0 0,4 0 2,-4 0 1,1 0 16,-2 0 1,-1 0 64,6 0 0,-4 0-64,4 0 0,-4 0 80,4 0 1,-4 0-50,4 0 1,-1 0 8,1 0 0,4-1 21,-4-4 0,4 3-18,1-3 0,1 3 0,-1 2 1,0-4-8,1-1 1,-1 0 32,0 5 0,5-5-31,1 0 1,-3 0 0,-7 5 0,2-2-10,-2-2 0,2 2 2,3-3 0,-3 3-106,-2 2 0,1 0 104,-7 0 1,6 0-10,-6 0 1,7 0-3,-1 0 1,1 0 19,-2 0 1,4 0-29,-4 0 1,4 0 83,1 0 1,0-5-51,1 1 0,-1-1 9,0 5 1,1-2 2,-1-3 0,0 3-13,0-2 1,1 2-7,-1 2 1,0-5 7,1 0 0,-1 0-14,0 5 1,1 0 5,-1 0 1,5 0-3,0 0 1,0 0 0,-4 0 0,-1 0 0,0 0 1,6 0 9,-1 0 0,0 0-7,-5 0 49,1 0 1,-1 0-46,0 0 1,0 0-29,1 0 1,-1 0 30,0 0 0,1 0-91,-1 0 0,-5 0 80,1 0 0,-1 0-4,5 0 0,-1-1 30,-3-4 0,2 3 4,-2-3 1,2-1 40,3 1 1,-6 0-67,0 5 1,-1 0 45,2 0 0,2-5-49,-2 0 0,2 0-3,3 5 0,-1 0 12,0 0 1,0 0-6,1 0 1,-1 0-28,0 0 0,6 0 29,-1 0 1,0-5 29,-5 0 1,1 0-37,-1 5 0,0 0 89,0 0 1,1 0-75,-1 0 1,0 0-19,1 0 1,-3 0 15,-2 0 1,2 0-1,-2 0 0,-2 0-89,1 0 0,0 0 87,6 0 1,-1 0-34,0 0 1,1 0 14,-1 0 0,0 0 23,0 0 0,6-4 13,-1-1 0,0 0 7,-5 5 1,1 0-32,-1 0 1,0 0 4,1 0 1,-1 0-12,0 0 0,0 0 16,1 0 0,4 0-28,0 0 1,0-2 31,-4-3 45,-1 4 1,0-6-57,1 7 0,-1 0 46,0 0 0,1-5-43,-1 0 1,0 0 2,0 5 0,1 0-57,-1 0 1,0 0 63,1 0 1,-1 2-146,0 3 1,-4-3 123,-1 2 1,-1-2-18,1-2 1,4 0 79,-4 0 0,-1 0 12,1 0 0,-4 0-58,4 0 0,-4 0 11,4 0 0,-1 0-17,1 0 1,4 5 15,-4 0 1,4 0-125,1-5 0,1 0 137,-1 0-24,0 0 0,1 5-98,-1 0 33,0-1 0,1-4 76,-1 0-6,0 0 0,0 0 131,1 0 0,-1 0-21,0 0 8,1 0 0,-1-1-91,0-4 0,5 3-101,1-3 50,-1 4 1,-5 1-13,0 0 0,6-5 43,-1 0-33,0 0 0,-5 5-42,1 0 0,4 0 39,0 0-9,0 0 0,-4 0 13,-1 0 0,0 0-64,0 0 0,1 0-3,-1 0 30,0 0 1,1 0 23,-1 0 1,0 0-5,1 0 0,-1 0 67,0 0 0,5 0-87,1 0 256,-1 0-224,-5 0 161,0 0-128,1 0-1,-1 0 6,0 0-19,1 0 0,4 0-34,0 0 0,5 0 35,-5 0 1,5 0-33,-4 0 0,4 0 23,-5 0 1,5 0-3,-5 0 0,5 0 49,-5 0 8,7 0-45,-10 0 1,10 0 14,-7 0-20,7 0 19,-10-6-37,11 4 0,-6-6 34,3 3-36,3 3 0,-6-4 22,3 6-10,4 0-20,-12-7 20,4 5 1,0-4 0,-1 6 0,5 0 1,-5 0 0,5 0 0,-5 0 0,6 0 0,-6 0-54,0 0 1,-5 0 34,1 0 0,4 0-27,0 0-107,0 0-21,-5 0 11,1 0 122,-1 0 1,5 5-32,0 0 0,6 0-40,-6-5-73,7 0 13,-11 0 75,6 6 0,-6-4-29,-1 3 0,5-4-149,0-1 0,5 5-252,-4 0 0,0 2 176,0-2 0,-3-2-656,7 7 1,-1 1-80,1 9 1086,3-4 0,-17 18 0,2-3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7T14:28:15.875"/>
    </inkml:context>
    <inkml:brush xml:id="br0">
      <inkml:brushProperty name="width" value="0.05714" units="cm"/>
      <inkml:brushProperty name="height" value="0.05714" units="cm"/>
      <inkml:brushProperty name="color" value="#333333"/>
    </inkml:brush>
  </inkml:definitions>
  <inkml:trace contextRef="#ctx0" brushRef="#br0">30 15 23328,'-10'-8'-6605,"1"3"5997,5 3-3,-2 2 974,6 0 0,2 0 234,2 0-626,-2 0 306,11 0-636,-11 0 419,4 0 0,1 7 1,1 1-1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7T14:29:13.194"/>
    </inkml:context>
    <inkml:brush xml:id="br0">
      <inkml:brushProperty name="width" value="0.04286" units="cm"/>
      <inkml:brushProperty name="height" value="0.04286" units="cm"/>
      <inkml:brushProperty name="color" value="#333333"/>
    </inkml:brush>
  </inkml:definitions>
  <inkml:trace contextRef="#ctx0" brushRef="#br0">1014 74 8383,'7'-8'0,"-4"1"-541,7 7 1,-5-1 377,5-4 0,0 3 324,4-3 1,-4-1 58,0 1-48,0-7-40,4 11 1,-4-6 169,0 7 90,-7-6 54,4 4-73,-7-4 245,0 6-232,0 0-195,-7 0 91,6 0-222,-12 0 188,4 0-166,-5 0 1,4 0-71,0 0 1,0 0 102,-4 0 1,-1 0-126,0 0 1,0 0 78,1 0 1,-6 0-111,1 0 1,-6 1 40,5 4 49,-6-3 0,10 4 0,-12-1-289,4 0 291,3 6-76,-7-9 1,11 10-7,-2-8 1,-2 6 90,1-5 1,0 2-5,6-2 1,-1-2 10,0 7 1,-4-5 109,-1 4 0,0-4-137,6 5 22,-1-7-16,-6 10 0,0-9 24,-4 5 23,-3 1-100,12-2 0,-10 4 13,6-7 1,-6 6-12,2-1 0,1-2-21,-2 2 1,6-5 8,-6 5 1,6-2-7,-6 2 1,7 1 32,-1-6 1,2 1-18,3-1 1,-1-3-11,0 3 1,5 1-3,1-1 195,5 0-161,-9-5 2,12 0 1,-8 5 32,4 0-17,4 0 0,-7-3 41,3 2-18,3-2-21,-4 5-5,6-1 43,-7-4-52,5 4-5,-4 1 0,6-6 1,-5 8-1,0-4-16,0-4-10,5 6-8,0-7 1,0 0 18,0 6 4,0-4-25,0 4 20,0-6 260,0 0-155,0 7 20,0-5-112,0 11 14,0-12-48,0 6 72,7-7-61,-6 6-10,6-4 1,-5 6-90,2-3 104,-2-3-8,5 11 1,-6-12 2,4 4 17,-3 3 1,6-1-7,-3 3 2,-4-4 2,13 1 1,-8-4 1,4 7 0,-2-7 79,-3 2-75,-3-3 76,11 4 1,-10-3-58,7 7 52,-7-6 0,5 7-60,-3-6 1,-3 1 1,3-1 1,1-1 17,-1 5 0,2-4-1,-3 5 0,0-5-26,6 5 0,-6-5 22,6 4 0,-5-5-1,5 1 1,-5 1-17,5-1 1,-5 2 24,4-2 15,1-4 1,5 7-23,0-3 0,-1-3-46,1 3 32,0-4 1,-1 1-56,1 3 0,0-3 55,-1 2 0,1-2-14,0-2 1,-1 5 26,1 0 28,0 0 0,0 0-32,-1 0 0,1-1 1,0-4 0,-1 5 5,1 0 1,-5 0-9,0-5 0,4 2 32,6 3 1,0-4-20,-6 4 0,1-3-90,0-2 0,1 0 77,4 0 1,-2 2-90,6 2 0,-4-2 49,4 3 1,1-3-7,4-2 1,0 0 11,1 0-36,-7 0 31,4 0 0,-4 4 2,7 1 1,-1 0-2,1-5 9,-1 0 0,0 0 0,1 0 0,-1 0-32,1 0 0,-1 0-1,0 0 1,1-5 3,-1 0 20,1 1-1,-1 4 1,2-5-79,3 0 69,-3 0-13,5 5 0,-6 0-12,-1 0 1,2-5 52,3 0 1,-3 0 2,4 5 0,-9 0-13,-2 0 1,1 0 9,4 0 1,-4 0 4,-1 0-20,-6 0 0,10 0-4,-4 0 1,-1 0 10,2 0 0,-1 0-59,6 0 53,-1 0 0,0 0 12,1 0 1,-1-1-4,1-4 1,-1 3 13,0-3 1,1 3 6,-1 2 1,-1 0 59,-3 0-77,2 0-2,-10 0 0,10 0 286,-2 0-133,-4 0 0,5 2-335,-6 3 209,6-3 1,-3 4-51,6-6 0,-3 0-8,4 0 1,-4 0-24,8 0 1,-1 0-21,1 0 0,2 0 64,3 0 1,2-5-36,-7 0 1,6 0-14,-6 5 1,0 0 32,-4 0 1,-1-4 6,0-1 1,1 0 12,-1 5 0,1 0 5,-1 0 0,0 0 11,1 0 0,4 0 5,0 0 0,6 0-15,-6 0-9,7 0 0,-4-2 7,7-3-3,-6 4 1,4-6 1,-11 7-72,4 0 67,2 0 1,-6 0-4,4 0 0,-3 0-2,3 0 0,-3 0 17,7 0 1,-4 0 0,4 0 0,-1-2-17,1-2 0,3 2 0,-3-3 1,-1 3 232,1 2-222,-6 0 65,3 0 0,-7-5 20,1 1 1,-1-1-47,0 5 1,1-5 9,-1 0 1,5 0-21,1 5 0,4-5-3,-5 0 0,5 0-16,-4 5 37,6 0-23,-10 0 0,5 0-100,-7 0 88,0 0 1,1 0 1,-1 0-12,1 0 1,-3 5-21,-2 0 0,3 0 5,-4-5 0,2 0 12,-1 0 1,7 0-6,-2 0 0,4 5-7,0 0 0,-3 0 24,4-5 1,1 0-9,-2 0 1,0 0 62,-4 0 0,-1 1 6,0 4 1,1-3-26,-1 3 0,1-4 21,-1-1 0,-5 0-32,1 0 0,-1 0 9,6 0 1,-1 0-76,1 0 66,-1 0 0,2 0 43,3 0-181,-3 0 1,5 0 95,-6 0 1,-1 0-19,1 0 1,-1-5-3,0 1 0,-4-1-8,-1 5 0,-4 0 9,4 0 1,-6 0 4,2 0 0,1-5 61,-1 0-44,-1 0 31,3 5 0,-4-2 28,6-3-50,1 4-4,-3-6 1,6 7 3,-3 0 1,3-5 26,1 0 0,0 1 6,1 4 1,-1 0 20,1 0 1,-6-5-43,1 0 1,-1 0 90,5 5-87,-6 0-8,5-7 1,-5 6 15,6-4 0,-4-2 35,-1 2 3,1 0-46,4-1 0,-4 3-21,-1-7 0,1 7 0,4-2 1,-4-2-29,-1 2 0,1-1-10,4 1 1,-1 3 4,-4-3 29,4-3 2,-12 7 0,10-6-2,-6 7 0,1-5-25,-1 0 1,-4 0-14,4 5 0,-4-5 26,-1 0 1,0 1 9,-1 4 1,1-5-2,0 0 1,-1 0-2,1 5 0,-5-5 0,0 0-1,-7 0 0,10 5 0,-10-1 0,7-4 0,-7 3 25,4-4 0,-7 4 2,0-3 1,1 3 35,4-3 0,-3 2 79,3-2 24,-3 4-138,-2-12-5,0 11 1,0-6 66,0 3-43,0 3-64,-7-4 1,5 4-17,-3-3 84,4 4-85,1-6 17,-7 7 1,4-2-6,-7-3-1,7 4 1,-8-7-16,6 3 37,-7 3-1,11-4 0,-11 4-65,7-3 56,-6 3-72,3-4 0,-7 1-11,0 0 1,1 0 70,-1 5 0,-1-5-7,-4 0 0,4-1-14,-4 1 1,-1 3-22,1-3 0,-6 2-31,2-2 0,1 4-54,-2-4 1,1 1-46,-6 0 0,3 2 171,2-3 0,-1 2 261,6-2 1,-4 3-194,4-3 1,-6 2-53,2-2 1,-3 4-2,3-4 0,-4 3 6,4 2 0,-4-2-79,-2-3 64,1 4 1,0-6 0,-1 7-49,1 0 41,-7 0-23,5 0 1,-5 0-13,7 0 0,4 0 58,1 0 1,-1 0-4,-4 0 1,6 0 17,3 0 0,-1 0 11,1 0 0,-4 0 9,4 0 0,-4 0 11,4 0 1,-6 0-26,2 0-10,2 0 1,-5 0-4,2 0 1,-3 0 8,-1 0 1,0 0-30,-1 0 1,1 0 25,-1 0-16,1-6 1,0 4-4,-1-3 0,6 4-1,-1 1 6,1 0 0,-4-5-2,3 0 4,-2 0 0,10 5 0,-9 0-13,7 0 1,-8 0 11,3 0 0,1-2-187,-1-3 182,-1 4 0,-4-6-36,-1 7 0,1 0-8,-1 0 1,1 0 42,0 0 0,-1 0-24,1 0 0,-1-5-6,1 0 1,0 1 38,-1 4 1,6 0 226,-1 0-237,1 0 60,1 0 1,-3 0 13,6 0 0,-6-2-40,2-3 0,-4 3 4,-2-3 0,1 4-7,0 1 10,-1 0-14,1 0 0,-1 0-88,1 0 92,0 0-31,-1 0 0,6-5-2,-1 0 1,2 0 24,-1 5 1,-4 0-2,4 0 1,2 0 14,3 0 0,1-5 3,-2 0 1,4 0-29,-4 5 15,4 0-7,1 0 0,1 0 25,-1 0-22,0 0 0,-4 0-58,-1 0 54,0 0 1,6 0 0,-1 0 1,0 0-4,1 0 0,-3-1-11,-2-4 1,2 3-3,-2-3 1,1 4 24,-2 1-15,4 0 0,-5 0 0,6 0 27,0-7-27,-6 6 1,5-6 75,-4 7-74,-3 0 1,5 0 20,-6 0 0,6 0 4,-2 0 0,4 0-3,1 0 1,-1-2 2,-4-3 1,4 4 9,-4-4-24,4 3 0,1 2 22,0 0-91,1 0 76,-1 0 12,0 0 1,-1 0 0,-4 0 1,4 0 4,-3 0 1,1 0 9,-2 0 0,4 0-47,-4 0 1,2 0-1,-2 0 1,3 0-24,-8 0 46,7 0-8,-10 0 0,10 0-115,-6 0 108,-1 0 1,2 0-4,4 0 0,-2 0-24,1 0 1,-4 0 4,4 0 0,0 0 11,6 0 0,-3 0-10,-2 0 1,2 0 7,-2 0 1,-2 0 0,1 0 0,-5 0 7,6 0 22,-7 0-27,9 0 49,-10 0 1,9 0 5,-7 0 1,6 0-36,-6 0 1,5 0 9,-4 0 1,4 2-34,-4 3 0,4-4 1,-4 4 1,6-3-18,-2-2 32,-3 0 1,7 0-5,-4 0 0,4 0-8,1 0 1,1 0 87,-1 0 0,5 0-80,0 0 1,1 0 79,-6 0 0,0 0-28,0 0-92,1 0 0,-1 0 47,0 0 0,1 0 7,-1 0-23,0 0 1,1 0-10,-1 0 0,0 0-32,0 0 0,1 0 40,-1 0 1,0 0-21,1 0 0,-1 0 18,0 0 0,5 0-58,1 0 0,-1 0 50,-5 0 0,0 0-11,1 0 11,-1 0 1,5 0 11,0 0-16,1 0 1,-6 0 18,0 0 1,1 0-23,-1 0 6,0 0 2,0 0 1,1-2-13,-1-3 0,0 4-1,1-4 0,-1 3 4,0 2 8,7 0 1,-5 0 3,3 0 0,2 0 0,-2 0 0,1-5 12,-6 1 0,5-1-17,0 5 1,0 0 45,-4 0-41,6 0 1,-6 0 4,5 0 0,-4 0 1,-2 0 0,5 0-197,0 0 186,1 0 1,-6 0 0,0 0-64,0 0 55,7 0 1,-5 0 3,3 0 1,-3 0-12,-1 0 1,4 0 41,0 0 0,0 0-38,-4 0 1,-1 0 68,0 0-56,0 0 18,1 0-12,-1 0 0,0 0 3,1 0 5,-1 0-8,0 0 0,1 0 13,-1 0 1,0 0-14,0 0 32,7 0 0,-5 0 5,3 0 0,-3 0-32,-1 0 0,4 0 15,0 0-44,0 0 42,-4 0-9,-1 0 0,2-2-2,3-3 9,-3 3 0,10-4 2,-7 6 1,5 0-22,-5 0 1,5 0-2,-5 0 0,6 0 2,-6 0 0,5 0 1,-5 0-7,0 0 11,-4 0 1,4 0-1,0 0 51,0 0-54,2 0 71,-5 0-53,5 0 44,-7 0-42,0 0-2,7 0 7,-5 0-76,11 0 60,-11 0 1,10-5 38,-7 0-7,7 0-37,-10 5 0,10 0 1,-7 0 1,5 0 354,-5 0-297,7 0-97,-10 0 49,5 0 1,-2 0-4,0 0 1,5 0-243,-5 0 248,7 0-14,-10 0-127,5 0 1,-2 2 90,0 3-71,7-4-35,-10 6 110,5-7 0,-7 5-4,0 0 0,6 0 130,-1-5-123,7 0 1,-10 0 72,3 0 1,2 0 19,-2 0 1,5 5 18,-5-1-76,7 1-43,-10-5 0,9 0-208,-5 0 139,5 0 35,-9 7 0,10-6 28,-7 4 9,7-3 1,-5-2-69,3 0 342,3 0-303,-11 0 164,12 7 1,-8-6-120,5 4-38,2-3 38,-5-2 1,6 0-32,-4 0 16,3 6 0,-6-4-217,3 3 217,4-4-19,-6-1 8,0 0-23,-1 0-45,0 0 147,-5 0 0,10 0 187,-7 0 1,5 2-257,-5 3 9,7-3-120,-10 4 163,5-6-82,0 0 1,-4 2-99,7 3 160,-6-4-51,3 6 39,-7-7 11,0 6 0,1-4-10,-1 3 0,5-3 15,0-2 0,5 4-1,-4 1-5,-1 0 0,-3-3-142,3 3 0,-3-4 80,3 4 0,2 2-58,-2-2 0,0 5 75,-4-6 0,-1 3-5,0-2 1,1-2-11,-1 7 0,0-5 11,0 5 0,-1-5-38,-4 4 155,4-5-108,1 2 1,2-4 205,4 3 0,0-4-7,0 4-100,5-3 0,-2-1-40,6 4-3,0-3 1,0 6-39,0-3 7,0-3 0,-2 9-116,-3-6 124,4 6 1,-8-7-44,5 6 66,2-7 0,-9 5 26,6-3-13,0-4 20,5 6-60,0-7 0,-2 2-4,-3 3-50,4-4 72,-6 6-30,7-1-14,0-4 28,0 11 3,0-11-13,0 4 73,0 1 13,0-6-45,0 12 19,0-11-28,0 11 11,0-11-23,0 4 1,0-4-8,0 3-53,0-4 63,0 6-73,0-7-15,0 0 22,0 6 24,0-4 1,2 6 14,3-3-13,-4-3-3,6 4 101,-7 1-84,6-6 40,-4 6-10,4-7 1,-4 5 48,3 0 16,-3 0-68,11-5 0,-10 1 9,7 4-140,-7-3 128,10 4 1,-10-4-135,7 3 127,-7-3-3,10 4 0,-9-1-4,6 0 0,-7 1-1,2-1 1,3-3 0,-7 6 13,4-3 8,4-3 2,-8 11-13,12-12 0,-11 8-80,3-5 1,-2-2 69,2 3-106,-3-3 45,11 4 1,-10-4-9,7 3 1,-5-4-22,4-1 1,-4 5 20,5 0 0,-5 0-87,5-5-66,0 0 117,4 7 140,1-6 1,0 6-94,-1-7 0,-4 0-89,0 0 66,0 0-22,4 0 1,1 5-11,0-1 0,0 1 9,-1-5 1,1 0-11,0 0 0,-1 0-286,1 0 327,0 0 1,4 0-198,1 0-5,0 0 86,1 0 0,-3 0-387,6 0 326,-6 0 0,10 0-195,-3 0 0,2 2-312,3 3 0,-1-2 184,0 7 0,1 0 583,-1 4 0,-6 1 0,-2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7T14:29:28.729"/>
    </inkml:context>
    <inkml:brush xml:id="br0">
      <inkml:brushProperty name="width" value="0.05714" units="cm"/>
      <inkml:brushProperty name="height" value="0.05714" units="cm"/>
      <inkml:brushProperty name="color" value="#333333"/>
    </inkml:brush>
  </inkml:definitions>
  <inkml:trace contextRef="#ctx0" brushRef="#br0">1529 147 8856,'-14'0'-1098,"5"-1"1471,5-4-199,-5 3-101,8-11 0,-7 12 76,3-4 0,3 1 125,-3 0 4,-3 2-143,6-5 72,-11 7 6,5 0 4,-7 0-73,1 0 1,-1 0 31,0 0 1,6 0 0,-1 0 1,0 0-8,-5 0 0,1 0-14,-1 0 1,0 0 174,0 0-227,1 0 104,-1 0 33,0 0-277,1 0 228,-1-6-252,0 4 143,1-4 0,-1 1-35,0 0 1,5 0-12,1 5 0,-1 0 63,-5 0 0,0 0-17,1 0-1,-6 0 68,0 0-62,1 0 0,-2 0 1,3 0 114,-7 0-88,1 0-31,-6 0 0,6 0 28,-1 0 0,2 0-97,-1 0 1,-2 0-11,6 0 0,-4 0 34,4 0 0,-4 0-24,4 0 0,-4 2-267,4 2 311,-6-2-23,9 5 1,-4-2-189,7-1 205,-8 8-12,6-10 1,-7 9 12,3-6 1,3 6 6,-8-1 1,2 3 13,-1 2 0,-2-5-40,6-1 1,-5 1 10,6 5 1,-1-2-80,6-3 81,-8 3-12,6-5 1,-5 2-33,6 0 32,0-1-22,7 0 0,-5 4 5,3-4 1,-3 5-11,-1 0 1,4-4-3,0 0 1,0 0 26,-5 4 0,6 1-2,-1 0 1,2-1 95,-2 1-125,3 0 7,1-7 0,4 5 79,-3-3-84,4-4-17,1 7-2,0-11 35,0 11 0,1-6-12,4 2 1,2 0-15,3-4 1,3-4 14,-4 4 0,4 2-3,2-2 1,0-1 0,1 1 20,4 0 24,-4 0-21,5-5 0,-1 5 99,0 0-83,-1 0 0,1-5 35,-1 0 0,6 5 5,-6 0 1,3 0-10,-3-5 0,-2 0 8,2 0 1,2 4-46,-1 1 15,6 0-7,-10-5 1,7 0 70,-3 0-78,3 0 0,6-1-40,1-4 47,-1 3 0,2-9 13,3 6 0,-1 0-2,6 5 0,-5-5-224,6 0 112,-8 0 1,9 5 86,-7 0-212,1 0 192,-6 0-38,1 0 1,-6 0-7,1 0 0,-3 0 13,3 0 0,1 0 2,-6 0 0,6 0 7,-2 0 1,4 0 8,1 0 1,6 0-9,-1 0 0,7-2 9,-2-2 0,-1 2-119,1-3 118,-6-3 0,2 6 1,-5-4-82,-1 6 67,1-7 4,-1 6 0,-1-6-2,-4 7 0,-1 0-5,-3 0 1,-2 0-2,6 0 1,-4 0 39,4 0 0,1 0 10,4 0 0,-4 0 126,-1 0-155,1 0 0,4 0-4,1 0-6,-1 0 15,0 0-9,1 0 1,-6 0-3,1 0 1,-6 5-2,6 0 1,-6 0-1,6-5 1,-5 0-10,4 0 1,-6 1-5,2 4 0,1-3 55,-2 3-51,8-4 0,-10-1 58,8 0-60,-7 0 17,10 0 12,-5 0 0,1 0 7,1 0 0,-1 0 0,5 0 1,-1 0-1,-3 0 0,3 0-30,-4 0 0,4 0 24,1 0 0,-4 0-70,-1 0 42,-6 0 6,10 7 0,-10-5 2,6 2 1,-6-2-14,2-2 0,1 0 11,-1 0 0,1 0-1,-1 0 1,-2 0 6,6 0 0,-4 0-1,4 0 1,1 0 14,4 0 0,0 0 305,1 0-283,-7 0-4,11 0 1,-14 0 51,9 0-33,-3 0-17,-3 0 1,5 2 11,-4 3 1,-3-4-4,-1 4 1,1-3-21,-1-2 0,4 5 0,-4 0 0,1 0 8,-1-5 0,-2 0-153,6 0 147,-6 0 0,10 0-134,-3 0 126,-4 0 1,7 0-25,-4 0 1,4 0-8,1 0 1,1 1 25,-1 4 0,0-3-3,1 3 0,4-4-21,0-1 0,1 0 13,-6 0 1,0 0 113,1 0-111,-1 0 28,-6 0 1,3 0 13,-6 0 1,6 0-20,-1 0 1,-3 0 0,3 0 1,-2 5-15,1 0 1,4 0-2,-3-5 1,-3 0-15,3 0 1,-2 2-9,1 2 1,2-2-68,-6 3 82,6-3 0,-8-2 140,7 0-141,-7 0 1,8 1-4,-7 4 1,6-3 3,-6 3 0,3-4-3,-3-1 0,-1 0 16,7 0 0,-6 0-46,6 0 0,-1 0 19,6 0 1,-1 0-102,0 0 119,1 0-9,-1 0 1,1 0-46,-1 0 44,7 0 30,-5 0 0,5 2 6,-7 3 0,1-4-25,-1 4 1,-4-3 5,-1-2 0,-1 5 12,1 0-41,4 0 20,-11-5 0,10 1-130,-2 4 133,-4-3-49,7 4 0,-5-6-7,6 0 1,0 0 37,1 0 1,-1 0-5,1 0 0,4 0 7,0 0 1,5 0 3,-4 0 1,1 0 20,-2 0 1,-3 5 7,3 0 0,-3 0-31,-1-5-4,-1 0 0,-4 0-5,-1 0 18,1 0 0,4 0-71,0 0 0,6 0-10,-1 0 0,5 0 61,-4 0 0,4 0-8,-5 0 0,5 2 8,-4 3 1,4-4 3,-5 4 1,2-3-39,-2-2 1,-3 0 38,4 0 0,-4 0 25,-2 0 1,-4 0-15,-1 0 1,5 0 3,6 0 1,1 0-7,-2 0 0,-1 0-4,6 0 1,-7 0 10,3 0-12,-4 0 1,-2 0 0,1 0 0,-1 0 1,-6 0 0,3 1-61,-6 4 48,6-3 1,-8 5-38,6-7 1,-4 0 1,4 0 1,-4 0 36,4 0 0,-4 4-4,4 1 0,1 0 136,4-5-134,1 0 3,6 0 0,-5 0 86,3 0-83,4 0 7,-7 0 0,9 0 2,-5 0 0,4 0-33,-5 0 1,1 0-8,-6 0 1,0 0 17,1 0 1,-1 0-6,1 0 0,1 0-46,3 0 58,-3 0-2,5 0 1,-5 0 43,3 0-44,-3 0-5,5 0 0,-5 0-1,3 0 1,-3 0 11,4 0 1,-4 0-3,-2 0 0,1 0-5,-1 0 1,-1 0 9,-4 0 1,4 0 145,-3 0-148,2 0 6,-4 0 0,10 0 29,-4 0-27,4 0 4,3 0 0,-5 0 1,3 0 1,-1 0-1,1 0 0,-8 0-4,4 0 0,-4 0 9,3 0 1,-4 0-11,-1 0 0,-1 0-52,2 0 0,1 0 47,-7 0 0,2 0-44,-1 0 48,-4 0-3,12 0 1,-10 0-3,7 0 1,-1 0 8,6 0 0,-6 0 3,1 0 1,-1 0-4,5 0 0,1 0 1,-1 0 0,-1-1 61,-3-4-62,2 3 1,-4-4 4,7 6-9,-8 0 6,6 0-8,-12 0 1,12 0-2,-3 0 1,-4 0 4,-1 0 0,1-5-2,-2 0 0,3 0 1,-3 5 1,-1 0-3,7 0 1,-6-2-2,6-3 0,-6 4 2,6-4 0,-5 3-84,4 2 83,-6 0-35,10 0 1,-10 0-8,6 0 1,-4 0 58,4 0 1,-4 0 2,4 0 1,-6 0-23,2 0 1,-2 0 4,2 0 0,-4 0 74,3 0-78,-2 0 11,-3 0 1,1 0 76,0 0-78,0 0-3,-1 0 0,1 0-4,0 0 1,-1 0-1,1 0 0,1 0-2,4 0 1,-4 0 5,4 0 0,1 0-2,-1 0 1,4 0-23,-4 0 24,-1 0-5,3 0 1,-4 0 34,6 0-31,-6 0 2,10-6 1,-12 4 1,4-3 0,1 3 23,-1 2 0,1 0 2,-2 0 0,-2 0-24,2 0 1,-1-4 1,2-1 0,-4 0 65,4 5-62,-4 0 1,-1 0 1,0-5 4,-1 0 2,1 0 15,0 5-13,-1 0 0,1 0-23,0 0 1,4 0-3,1 0 0,0-2 7,-6-3 1,3 4 0,2-4 0,-2 3-109,2 2 107,-2 0 1,2 0 1,1 0-108,-1 0 102,3 0-8,-6 0 0,10 0-2,-6 0 1,-1 0 8,-4 0 1,5 0 3,-1 0 0,1 0 8,-6 0 1,1 0 2,0 0 0,0 0 6,-1 0-26,1 0 5,0 0 1,-1 0-33,1 0 36,0 0-1,-7 0 1,5 5-4,-3 0 1,3 0 7,2-5 0,-6 0-1,1 0 0,0 0-7,5 0 1,-6 0-2,1 0 0,0 0 30,5 0-27,-1 0 1,1 0 1,0 0 115,-1 0-111,1 0-38,0 0 1,0 0-3,-1 0 1,6 0 39,-1 0 1,6 5-1,-5 0 0,1 0-81,-2-5 1,-1 0-177,7 0 0,-6 0 292,6 0-78,-7 0-16,3 0 1,-1 0 169,-1 0 35,1 0-111,-5 0 1,-1 0 13,1 0 1,0 0-5,-1 0 0,1 0 7,0 0 1,0 5 69,-1 0-60,1-1 1,1-4-65,4 0 33,-4 0-9,5 0 0,-1 0-169,0 0 170,-1 0-50,2 0 0,-3 0-1,7 0 1,-5 0 16,4 0 0,-6-1-9,2-4 1,-4 3 9,-1-3 0,4 4-14,1 1 1,-5 0 56,-6 0 152,1-7-88,5 6 0,-5-6 93,-1 7-171,1 0-73,5 0 1,-5 0-42,0 0 60,-1 0 1,6 0-333,0 0 361,-1 0 1,1 0-26,0 0 0,-5 0-154,-1 0 150,1 0-72,-2 0 346,5 0-280,-4 0 107,-1 0 98,5 0 1,-10 0-79,7 0 36,-7 0-46,10 0-50,-5 0 1,2 0-205,0 0 206,-7 0-5,10 0 0,-9 0-259,5 0 249,-5 0-72,9 0-1,-5 0 39,7 0 1,-6 0-13,1 0 78,-7 0 73,11 0 1,-11-2 136,7-3 2,-7 4-227,10-6 0,-10 7-222,7 0 223,0-6-68,-2 4 0,5-4-151,-3 6 0,-2 0 155,2 0 1,-2-2-76,2-3 62,3 3 1,-5-4-16,7 6 0,-5 0 334,-1 0-309,1 0-2,5-7 1,-5 6 9,-1-4 1,1 2 84,5-2 1,0 3 90,-1-3 0,1 4-147,0 1 1,-1-2-6,1-3 0,0 3-27,-1-3 1,1 4-21,0 1 1,-5 0 35,-1 0 0,1-5-7,5 0 1,0 0 235,-1 5-218,1 0 5,0 0 1,-1-2 7,1-2 1,0 2 7,0-3 1,4 3 6,1 2 0,-1 0 9,-4 0 1,-5 0-9,0 0 0,-1-1-28,6-4 19,0 3-29,0-4 0,-6 6-15,1 0 38,0 0-41,5 0 1,-1 0-2,1 0 1,0 0-9,-1 0 0,1 0-7,0 0 0,0 0 14,-1 0 0,1 0 0,0 0 1,-1 0-15,1 0 1,0 0 17,-1 0 1,1 0 62,0 0-54,0 0 19,-1 0 0,1 0-1,0 0 0,-1 0-4,1 0 1,0 0 1,-1 0 1,1 0-9,0 0 0,4 0 3,1 0 0,0 0 5,-6 0 1,3 0-5,2 0 1,-2 1-35,2 4 1,-1-3 34,2 3 0,-4-4-1,4-1 0,1 0-2,-1 0 1,-1 0-1,-4 0 0,1 0 9,4 0 1,-4 0-1,4 0 1,-4 0-10,-1 0 0,-1 0-6,1 0 1,0 0-235,0 0 240,-1 0 1,1 0-8,0 0 16,-1 0 0,1 0 4,0 0 31,-1 0 1,1-1 320,0-4-339,0 3-4,-1-4 35,1-1-327,0 6 293,-1-6-57,1 7 8,0-7 1,-1 6 22,1-4 1,0-2-15,-1 3 1,1-1 27,0 5 1,0-5 20,-1 0 1,3 0-126,2 5 85,-2 0 4,4-7 0,-11 6-235,-1-4 209,1 3-17,5 2 26,0 0 1,-6-5 33,1 0-7,0 1 1,3 2-20,-3-3 33,3 3 1,-7-6 111,4 3-128,-3 4 0,-6-6 7,4 7 85,-3-6-70,4 4-179,-6-5 174,0 7-69,0 0-20,0-6-3,0 4 27,0-4 0,0 4 58,0-3-26,-6 4-22,4-6 280,-4 7-253,-1-6 14,6 4 1,-8-5 8,5 7 0,2-1-9,-3-4 1,2 3 10,-2-3-75,3 4 1,-9-1-17,6-3 0,-2 3-256,2-2 317,4 2-11,-12 2 0,9 0 69,-5 0-73,5-7 45,-2 6 97,-1-6 0,1 6-54,-4-4-13,-3 3 0,6-6 41,-2 3 0,-4 3 15,3-3 0,-2 2-122,3-2 1,-5 4 18,5-4 0,-4 2-227,-2-2 253,0 3-61,0-5 0,1 7-113,-1 0 1,0-4 97,1-1 0,-3 0-17,-2 5 1,2 0 8,-2 0 0,3 0 6,1 0 1,0-5-115,0 0 117,1 0 57,-1 5 1,0 0 17,1 0-84,-1 0 71,0 0 0,1 0-3,-1 0 0,-5 0-31,1 0 0,-3 0 0,3 0 0,2 0 20,-2 0 0,-2 0 4,1 0 0,-4 0 28,4 0 1,-5 0-37,6 0 0,-2 0 4,1 0-8,4 0 5,-12 0 0,7 0-1,-4 0 1,2 0-22,4 0 1,1 0-1,-7 0 0,7 0 8,-1 0 1,1 0-5,-2 0 0,4 0 28,-4 0-18,-3 0 12,7-6 1,-7 4-2,4-3 0,1 3-3,-7 2 0,5 0 3,-4 0 1,1 0-17,-1 0 0,-4-1 3,3-4 0,-1 3 1,2-3 1,-2 4-5,6 1 0,-5 0 5,6 0 1,-6-2 67,6-3 0,-6 3 8,6-2 1,-3 2-39,3 2 0,3 0 6,-4 0 1,-1 0 7,1 0 0,-1 0 7,1 0 0,2 0-1,-6 0 1,-1 0 5,-4 0 0,4 0-48,1 0 27,-1 0-37,-4 0 1,0 0-14,-1 0 45,7 0-33,-4 0 0,4 0 2,-7 0 1,3 0 9,2 0 1,-1 0-8,6 0 0,-4 0-1,4 0 0,-4 0 5,4 0 0,-1 0 1,1 0 1,4 0 6,-12 0 0,7 0 12,-4 0-16,-2 0-40,4 0 1,-5 0-7,4 0 0,-4 5 36,3 0 0,-2 0-3,-3-5 1,1 0-1,-1 0 0,1 0-3,0 0 1,4 0 35,1 0-32,6 0 10,-10 0 1,10 0-1,-7 0 1,7 0 9,-1 0 0,-2 0 4,1 0 0,-1-2-12,1-3 0,4 3-1,-4-2 1,-3 2 13,-1 2 1,1 0 1,-2 0 0,1-2-2,-5-3-11,6 4-6,-5-6 1,5 7 0,-6 0 0,1 0 13,3 0 0,-1 0 0,7 0 0,-6-5-9,6 0 0,-6 1-2,5 4 1,-1 0-5,2 0 0,2 0-1,-2 0 0,2 0-62,3 0 0,-6 0 54,1 0 0,-3 0-15,3 0 21,2 0 4,-4 0 1,2 0-2,-1 0 0,-5 0 9,6 0 0,-2 0 2,1 0 1,2 0 93,-6 0-106,6 0 5,-10 0 1,10 0 11,-7 0-10,7 0-1,-9 0 1,9 0-4,-7 0 1,7 0 22,-1 0 0,2 0 0,3 0 0,-6 0-19,0 0 0,1 0-3,4 0 0,0 0 29,1 0 0,-1 0 5,0 0 0,-4 0 26,-1 0-46,0 0-14,6 0 1,-3 0 2,-2 0 0,2 0-5,-2 0 1,-2 0-5,1 0 1,-1 0 8,1 0 1,4 0-4,-4 0 1,-1 0-41,1 0 46,1 0-10,-2 0 1,4 0 67,-2 0-63,-4 0 45,7 0 1,-6 0 6,8 0 0,-1 0-59,0 0 0,0 0 3,1 0 1,-1-2 20,0-3 1,1 3 5,-1-3 0,0 4-128,1 1 30,-1 0 77,0 0 1,0 0-42,1 0 40,-1 0 13,0 0 1,-4 0 3,-1 0 0,-1 0 3,1 0 0,2 0 9,-6 0 1,4 0 16,-4 0 0,4 0 6,-4 0 1,6 0-64,-2 0 28,-3 0 1,7 0 1,-10 0-104,6 0 103,1 0-43,4 0 0,-5 0-6,1 0 0,-1 0 24,5 0 0,1 0-5,-1 0 0,5 0 44,0 0-1,1 0 8,-6 0 0,0 0 56,1 0-91,5 0 1,-4 0 10,3 0-40,-3 0 35,-1 0-5,6 0 0,-6 0-2,5 0 0,-4 0 5,-2 0 0,0 0-3,1 0 1,4 0-19,0 0 0,-5 0-1,-4 0 0,-1 0 190,5 0-171,1 0 1,-1 0 1,0 0 30,1 0-25,-1 0 0,0 0 40,0 0-24,1 0-14,-1 0 1,0 0 0,1 0 0,-1 0 4,0 0 0,1 0-4,-1 0 0,0 0-19,0 0 19,7 0-8,-5 0 1,5 0-61,-7 0 68,1 0-23,5 0 0,-4 0-6,4 0-7,-4 0 1,-2 0-5,0 0 1,0 0-8,1 0 9,-1 0 1,0 0 9,1 0 4,-1 0-1,0 0 0,1 0-4,-1 0 1,5 0 0,0 0 0,0 0 3,-4 0 1,-1 0 3,0 0 0,1 0 3,-1 0 0,0 0 2,1 0 0,-1 0 0,0 0 1,-4 0 58,-1 0-62,0 0 12,6 0 1,-1 0 13,0 0-20,1 0-24,-1 0 1,0 0-1,0 0 1,-1 0-14,-3 0 1,2 0-6,-2 0 1,2 0-7,3 0 0,-1 0-13,0 0 0,1 0 29,-1 0 7,0 0-5,0 0 0,1 0 79,-1 0-72,0 0 1,1 0-43,-1 0 44,0 0 1,-1 0 9,-4 0 0,4 0 6,-4 0 1,-1 0-9,2 0 1,-3 0-8,3 0 0,1 0-93,-7 0 93,7 0-1,-10 0 1,12 0-16,-3 0 16,2 0 1,-2 0 36,-1 0 1,0 0-48,6 0 23,-1 0 0,0 0-5,1 0 62,-1 0 1,0 0 84,1 0 35,-1 0-148,0 0 3,0 0-75,1 0 65,-1 0-36,7-7 1,-5 6-3,3-4 0,-3 3 9,-2 2-7,1 0 1,-1 0-1,0 0 0,0 0-1,1 0 0,-1-5 186,0 0-169,1 0-2,-1 5 1,-1 0 163,-4 0-154,4-6 0,-6 4 1,8-4 3,-1 6 1,-5 0 3,1 0 0,-2-2-2,1-3 0,4 4-32,-4-4 0,2 3-102,-1 2 1,2 0-182,-2 0 291,2 0-15,3 0 0,-1 0-6,0 0 4,0 0 39,1 0 0,4 0 92,0 0 0,0-5-119,-4 0 20,-1 0 0,0 5 22,1 0 1,-1-1 41,0-4-82,0 3 24,1-4 0,-1 6 18,0 0-224,1-7 196,-8 5 1,6-4-49,-3 6 39,2 0 0,1 0-3,-4 0 0,4 0 2,-4 0 1,2 0 0,-1 0 1,2 0 5,-2 0 1,1 0-43,-2 0 33,4 0 4,-5-7 1,6 6 18,0-4-21,1 3 15,5 2 0,-4 0-4,4 0 0,-3-1-5,2-4 0,-3 3 0,3-3-12,-3 4 1,-1 1-11,-1 0-191,0 0 205,1 0 0,-1 0 1,0 0-25,1 0 17,5 0 19,-4 0 1,5 0-4,-7 0 1,1 0-11,-1 0 0,0 0 4,1 0 1,-1 0 12,0 0 1,1 0 12,-1 0 0,0 0 27,0 0-50,1 0 12,-1 0 0,0 0-7,-6 0 1,10 0 29,-4 0-29,4 0 0,-4 0 0,0 0 0,0 0 2,1 0 3,-1 0 0,0 0 0,1 0 1,-1 0-39,0 0 35,1 0 1,-1 0-2,0 0 1,0-5-46,1 0 1,4 0-245,0 5 234,0 0 1,-4 0 46,-1 0 0,0 0 22,1 0-75,-1 0 32,0 0-2,0 0 1,1 0-21,-1 0 69,0 0 1,1 0-8,-1 0 0,5 0 3,0 0 1,1-5 4,-6 0 0,0 0 19,0 5 1,1 0 17,-1 0 0,0 0-103,1 0 54,-1 0-34,0 0 0,1 0-232,-1 0 262,0 0-35,0 0 0,1 0-11,-1 0 1,0 0 21,1 0 0,-1 0-38,0 0 63,1 0 0,-1 0 20,0 0 0,0 0-73,1 0 102,-1 0 1,0 0 3,1 0 0,4 0-39,0 0-15,0 0 0,-4-5 3,-1 0-6,0 0 1,1 5-7,-1 0 0,5 0-2,0 0 1,0 0-91,-4 0 94,-1 0 0,5 0-100,0 0 0,1 0 90,-6 0 0,0 0-5,1 0 1,-1 0-12,0 0 15,0 0 0,1 0-7,-1 0 0,0 0 15,1 0 1,-6 0 8,0 0 1,1 5 163,4 0-175,-6 0 1,5-5 14,-4 0 1,2 2 13,-2 3-22,4-4 0,-5 6-4,6-7 0,0 0-14,1 0 1,-3 0-3,-2 0 1,7 0-18,-2 0 0,2 0-10,-2 0 0,-1 0 23,0 0 8,0 0-1,1 0 0,-3 0 63,-2 0-61,2 0 17,-4 0 1,7 5 2,-1 0 0,-5 0-6,1-5 0,-3 0 5,3 0 0,2 0 3,-2 0 1,1 0-2,-2 0 0,4 1-2,-4 4-4,4-3 0,1 4 48,1-6 1,-6 0-45,0 0 27,1 0 1,4 0 3,0 0 1,1 0-16,-1 0 1,0 0 5,1 0 0,-1 0-21,0 0 1,5 0-3,1 0 0,-1 0-55,-5 0 67,7 0-4,-5 0 1,10 0-2,-7 0 0,0 0-23,-5 0 0,6 0 1,-1 0 1,0 0 24,-5 0 1,5 0 21,1 0-18,-1-6 1,-5 4 23,0-3-10,1 4-22,-1 1 1,0 0-47,1 0 0,4 0 53,0 0-7,0-7 1,0 5 9,1-3-18,-1 4 1,-5 1-9,0 0 1,6 0-3,-1 0 0,0 0-18,-5 0 0,6 0-30,-1 0 0,0 0 28,-5 0 0,1 0 44,-1 0 1,5 0-44,0 0 0,1 0-4,-6 0 0,0 0 23,0 0 0,2-2-2,4-3 0,-5 4 49,5-4 0,-4 3 10,-2 2 0,0 0-14,1 0-33,-1 0 1,5 0-55,0 0 56,0 0 0,-4 0-8,-1 0 0,0 0-2,1 0 0,4 0-18,0 0 1,0 0-12,-4 0 1,-1 0 23,0 0 0,0 0 2,1 0 43,-1 0-41,0 0 1,1 0-8,-1 0 111,0 0-99,-6 0 1,5 0 12,-4 0 1,4 0-5,1 0 0,0 0 13,1 0 1,-3 0-19,-2 0 0,2 0 0,-2 0 1,2 0-53,3 0 1,-1 0-7,0 0 0,-1 0 13,-4 0 1,9 0 27,-4 0 0,4 0 24,-4 0-25,0 0 1,1 0 31,-1 0 1,0 0 8,1 0 0,-1 0-62,0 0 31,1 0 1,-1 0-21,0 0 0,0 0 1,1 0 0,-3 0 33,-2 0 1,3 0-21,-4 0 7,4 0 0,1 0-4,0 0 1,-1 0 39,-4 0 0,4 0 17,-4 0 0,4 0-26,1 0 1,-1 0 8,-4 0 1,4 0-40,-4 0 19,4 0-12,1 0 0,-1 0 1,-4 0 0,4 0 7,-3 0-7,2 0 1,2 0 0,1 0 1,-1 0-1,0 0 1,1 0 10,-1 0-9,7 0 0,-5 0 3,3 0-12,-3 0 12,-2 0-3,1 0 0,-1 0 1,0 0 0,0 0 55,1 0 0,-1 0-52,0 0 1,6 0 44,-1 0 1,0 0-30,-5 0 0,5 0 6,1 0 0,-1 0-4,-5 0 1,0 0 4,1 0 0,-1 0-65,0 0 0,6 0 53,-1 0 1,0 0-68,-5 0 1,1 0 50,-1 0 0,0 0-8,0 0 0,1 0 10,-1 0-10,0 0 1,1 0 6,-1 0 1,0 0-4,1 0 4,-1 0 1,0 0 37,0 0-36,1 0-2,-1 0 0,0 0 1,1 0-2,-1 0 1,5 2 0,0 3 0,5-4 13,-4 4-8,-1-3 1,-5-2 23,0 0-25,7 0 41,-5 0 8,5 0-14,-7 0 10,1 0-46,-1 0 1,5 0-3,0 0 1,5 0 20,-4 0-7,5 0-6,-9 0 1,10 0 188,-7 0-186,0 0 1,1 0 17,-1 0 90,7 0-101,-10 0 1,9 0-18,-6 0 0,6 0 51,-6 0-84,6 0 10,-9 0 1,10 0-129,-7 0 170,7 0-18,-10 0 0,10 0-66,-7 0 66,7 0 14,-10 0 0,9 0 6,-5 0 1,4 1-6,-5 4 1,5-3 7,-5 3 0,5-3-19,-5-2 1,6 0 2,-6 0 1,5 4-264,-5 1 257,0 0-2,2-5 0,-5 2-50,3 3 41,4-4 0,-7 6 6,3-7 1,2 0-20,-2 0 8,7 6-7,-10-4 52,4 5-8,-5-7 1,4 0 194,0 0-204,7 0 45,-10 6 1,9-4 62,-5 3-99,5-4 7,-2-1-4,-1 0 0,4 0 39,-7 0-68,7 0 0,-5 0-23,3 0-151,3 0 190,-11 0-13,12 0 1,-8 0-161,5 0 152,2 0 0,-6 0 102,3 0 0,2 0-104,-7 0 1,5 0 242,-5 0-234,0 0 0,0 0 62,1 0 1,-1 0 318,-5 0-450,0 0 108,1 0 0,-1 0 50,0 0-313,1 0 0,-1 0 133,0 0 1,1 0-476,-1 0 375,0 0 1,0 0-101,1 0 0,-1 0-138,0 0 0,1 2-278,-1 3 0,0-2 288,1 7 0,-6 0 18,0 4 0,-4 8 399,4 2 0,-12 4 0,1 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7T14:30:11.345"/>
    </inkml:context>
    <inkml:brush xml:id="br0">
      <inkml:brushProperty name="width" value="0.05714" units="cm"/>
      <inkml:brushProperty name="height" value="0.05714" units="cm"/>
      <inkml:brushProperty name="color" value="#333333"/>
    </inkml:brush>
  </inkml:definitions>
  <inkml:trace contextRef="#ctx0" brushRef="#br0">1176 147 13405,'8'0'378,"-1"0"167,-7 0-63,0 0-194,6 0 62,-4 0-114,4 0-4,-6 0 727,0 0-688,-6 0-144,4 0 1,-6 0 153,3 0 1,2 0-79,-7 0 0,5 0 13,-5 0 1,6 0 102,-6 0-142,0 0 0,-5 5 150,1 0 0,4 0-20,0-5 1,2 1-438,-2 4 1,-3-3 42,3 3 0,2-4-28,-2-1 1,5 0 69,-5 0 1,1 0-21,-6 0 0,5 0-5,0 0 0,1 0-127,-6 0 1,5 0 65,0 0 0,0 0-54,-4 0 0,4 0 10,0 0 1,0 0 106,-4 0 153,-1 0 1,0 0-70,1 0 1,-1 0 5,0 0 1,0 0 12,1 0 0,-1 0 6,0 0 0,1 0 17,-1 0 1,-1-4-93,-4-1 0,4 0 25,-4 5 0,4 0 50,1 0 1,0 0-97,1 0 1,-1 5 149,0 0 0,1-1-58,-1-4 0,0 5 71,1 0 0,-1 2 9,0-2 0,-4-4-12,-1 4 0,0 2 39,6-2 0,-3 4 59,-2-4 1,2 5-78,-2-5 1,2 2-42,3-3 0,-1 0 0,0 6 0,1-6-36,-1 6 0,0-7-106,1 2 201,-1 4-75,0-1 0,0 0-39,1-3 1,4-2-15,0 2-15,0-3 0,-4 4-31,-1-6 0,5 5 82,0 0 75,7 0 1,-8-4-225,6 4 126,0-3 0,3 5-443,-3-7 451,4 6 1,-6-3-107,7 7 1,0-5-119,0 5 1,0-5-100,0 5 0,0-6 12,0 6 0,0-5-25,0 5-226,0-7 503,0 10 1,0-10-219,0 7 16,0-6 271,0 9 1,2-10-257,3 7-72,-4-7 162,12 10 0,-6-10 99,3 7-31,3-7 1,-5 9-42,7-7 1,-6 1-31,1-1 114,-6-3 1,9 4 0,-4-4 242,4 3 1,-3-4-54,0 4 1,0-3 339,5-2-354,-1 0 0,1 0 22,0 0 1,-1 0 25,1 0 0,0 0-15,-1 0 1,1 0-88,0 0 1,0 0-10,-1 0 1,1 5-138,0 0 1,-1 0 35,1-5 1,0 0-42,-1 0-31,1 6 0,0-4 0,0 3 0,-1-2-22,1 2 1,1-3 28,4 2 0,-4-2 44,4-2 0,1 0 119,-1 0 1,-1 0-53,-4 0 1,5 2-102,-1 3 0,1-4 61,-6 4 1,3-3 42,2-2 0,-2 0 30,2 0 1,-2 0-28,-3 0 1,1 5-144,0 0 0,4-1 48,1-4 0,-1 0 39,-4 0 0,2 0 61,2 0 0,-3 0-2,4 0 1,1 0-232,-1 0 1,1 0 129,-1 0 1,-2 0-10,6 0 0,-4 0 138,4 0 0,-4 0-61,4 0 0,-4 0 120,4 0 0,-1 0-175,2 0-1,3 0 184,-4 0 1,4 0-87,1 0 0,-4 0-45,-1 0 0,1 0-6,4 0 1,-1 0-4,-4 0 1,4 0-186,-3 0 0,-4 0 150,-1 0 0,1 0-50,-2 0 0,6 0 25,-6 0 1,1 0 122,-5 0 0,4 0-115,1 0 1,4 0 87,-4 0 1,5 2-67,-6 3 1,6-3 28,-6 3 0,6-4 36,-6-1 0,7 0-5,-1 0 0,1 0-69,-1 0 0,1 0 63,-7 0 1,7 0-10,-1 0 0,-2 0-42,1 0 0,-6 5 9,2 0 0,1 0 30,-1-5 0,1 0-1,-1 0 0,-4 2-26,3 2 1,-2-2 1,-3 3 0,6-3 85,0-2 1,1 4-111,-1 1 0,-4 0-54,3-5 0,3 0 192,-3 0 1,6 2-143,-6 3 1,3-4 14,-3 4 1,-2-3 83,2-2 1,2 0 26,-1 0 0,0 0-46,-6 0 0,6 0 100,-1 0 1,1 0-80,-5 0 0,4 0-104,1 0 0,0 0 113,-6 0 0,3 2-132,2 3 1,-2-4 22,2 4 1,-1-3 21,2-2 0,-4 1-9,4 4 0,1-3 11,-2 3 1,6-4 7,-5-1 0,4 0 12,-4 0 0,4 5-87,-4 0 1,4 0 113,-4-5 0,4 2-60,-4 3 0,1-4-11,-1 4 0,-4-3 67,4-2 1,1 0 12,-1 0 1,-1 0-84,-4 0 1,4 5-84,1 0 0,0-1 112,-6-4 0,1 0-8,0 0 1,1 0 25,4 0 1,-4 0 44,4 0 0,1 0-77,-2 0 0,8 0-6,-3 0 1,-1 0 16,1 0 1,-1 0 75,2 0 0,1 2-5,-7 3 1,8-3-84,-3 3 0,-1-2-9,1 2 1,-1-4 12,2 4 0,1-3 8,-6-2 1,4 0-38,-4 0 0,4 0 11,-4 0 0,4 0-34,-4 0 1,4 0 78,-4 0 0,6 0-17,-1 0 1,-3-2 48,3-3 0,-1 4 29,6-4 1,-1 3-72,1 2 0,-1-1 74,0-4 0,-4 3-37,-1-3 0,-1 3-15,2 2 0,1 0-33,-6 0 1,4 0 32,-4 0 0,4 0-95,-4 0 0,4 0 59,-4 0 1,4 0-166,-4 0 1,4 0 136,-4 0 1,6-1-24,-1-4 1,2 3 60,3-3 1,1 4-17,3 1 1,-3 0 62,3 0 1,-2-5 50,-3 0 1,0 0 5,1 5 1,-1 0-95,1 0 0,-3 0 19,-2 0 0,1 0-29,-6 0 1,6 0 10,-2 0 1,-1 0-26,1 0 0,1 0-13,4 0 1,1 0-34,-1 0 0,1-2 65,-1-2 1,5 2 20,1-3 0,-1 3-23,-5 2 1,1-5 109,-1 1 0,-1-1-83,-4 5 1,4 0-23,-3 0 0,-3 0 3,3 0 0,-5 0 0,4 0 1,-4 0-142,4 0 0,-4 0 116,4 0 0,-4 0 11,4 0 0,1 0-40,4 0 0,-4 0 19,-1 0 0,1 0 11,4 0 0,1 0-1,-1 0 0,0 0 16,1 0 0,-1 0 8,1 0 0,-6 0-1,1 0 0,-3 0-7,3 0 0,1 0 20,-6 0 1,4 0-20,-4 0 1,1 0 53,-1 0 1,-2 0-42,6 0 1,-4 0 3,4 0 0,1 1-46,4 4 1,0-3-2,1 3 1,1-4-37,3-1 0,-3 0-8,3 0 0,-1 0 0,1 0 1,-3 0 54,4 0 0,-4 0 16,-2 0 0,-4 0 50,-1 0 1,-1-1 68,2-4 1,2 3-57,-2-3 0,-2 4-25,1 1 0,1 0 69,4 0 0,2 0-79,3 0 0,-3-2-50,4-3 0,-4 4 75,-2-4 0,1 3-81,-1 2 0,-1 0 2,-4 0 1,2 0-7,-6 0 0,4 0 15,-4 0 1,1 0 6,-1 0 1,-4 0 4,4 0 1,1 0-21,-1 0 0,4 0 8,-4 0 0,6 0 13,-2 0 0,4 0 36,2 0 0,-1 0-31,0 0 1,2 0 11,4 0 1,-4 0 17,3 0 1,-3 0 4,-2 0 1,-1 0 36,-3 0 0,2-2-22,-2-3 0,-2 4-37,1-4 1,-4 3 19,4 2 1,-6 0-62,2 0 0,3 0 34,1 0 1,4 0-4,1 0 1,-1 0-13,-3 0 0,7 0-10,-2 0 1,2-5 41,-2 0 1,-2 1-35,-4 4 1,7 0 2,-6 0 0,6 0 13,-7 0 0,-1 0-7,2 0 0,-6 0 5,6 0 0,-7 0 0,1 0 0,-1 1-40,2 4 0,-2-3-32,6 3 0,-4-2 5,4 2 0,-4-4 29,4 4 0,1-3 27,4-2 0,-1 2-22,-3 3 1,2-4 27,-2 4 0,3-3-4,1-2 1,0 0 45,1 0 1,-6 0-6,1 0 1,-2 0 6,1 0 0,4 0-13,-4 0 1,-2 1-54,-3 4 1,4-3 17,2 3 0,-2-4 28,1-1 0,1 0-15,4 0 0,5 0-8,1 0 0,-1 0-1,-5 0 1,6 0-37,-1 0 1,2 0-4,-2 0 1,-3 0 23,3 0 1,-3 0 32,-1 0 1,-6 0-17,1 0 1,-1 0-22,6 0 0,-1 0-3,0 0 1,1 0 1,-1 0 0,2 0 22,4 0 0,-4 0-6,3 0 1,3 0 3,3 0 0,-4-1-22,-2-4 1,2 3 29,-2-3 1,2 4-14,-2 1 0,-3 0-11,4 0 1,-3 0-66,3 0 1,-3-2 90,8-3 1,-1 4-8,5-4 0,0 3 0,0 2 1,-5 0-19,0 0 1,-1 0 14,1 0 1,2 0-19,-7 0 1,1 0-54,-6 0 0,2 0 56,3 0 0,-3 0 0,4 0 1,2-5 20,2 0 1,-1 0-7,1 5 0,-1 0 1,1 0 1,-1 0 4,-4 0 1,-3 0 70,3 0 1,-3 0-76,-1 0 1,-6 0 53,1 0 1,-6 0-41,6 0 1,-1 0-48,6 0 1,-6 0 5,1 0 1,-1 0 11,5 0 0,4 0-5,-3 0 0,2 0-11,-7 0 0,2-1 45,3-4 0,-1 3-5,1-3 0,-3 4 6,-2 1 0,3 0-24,-4 0 0,-1 0 50,2 0 1,-8 0-14,3 0 1,1-2 43,-1-3 1,4 3-34,-4-2 1,1 2-53,-1 2 1,-2 0-57,6 0 0,1-5 108,4 0 0,1 0-37,-1 5 1,-1 0-6,-4 0 0,4 0 10,-3 0 1,-3 0-50,3 0 0,-5 0 5,4 0 1,-4 0 93,4 0 0,-6-1 0,2-4 1,-4 3 23,-1-3 1,-1 3-28,1 2 41,0 0 1,-1-1-18,1-4 1,-5 3 142,0-3-131,0 4 0,4 1-72,1 0 0,-5 0-80,0 0 1,-1 0-363,6 0 236,0 0 0,-1 0 164,1 0 0,0-5-43,0 0 53,-1 0 1,1 5-51,0 0 67,-1 0 37,1-6 72,0 4 1,-1-5 126,1 7 0,-5 0-201,0 0 1,-5-1 6,4-4 1,-4 3-126,5-3 1,-5 4 133,5 1 1,-5 0-287,5 0 132,-7 0-145,10 0 0,-10 0 55,7 0 104,-7 0 131,4 0 1,-6 0-163,4 0 180,-3 0 1,6 0-51,-3 0-415,-3 0 113,11 0 188,-5 0 1,2 0-11,-1 0 0,-4 0-182,5 0 335,-7 0 0,6 0-136,-5 0 0,-2 1 10,3 4-71,-3-3 0,-1 4-161,4-6 362,-3 0 1,6 0-26,-3 0 1,-3 2-178,2 3 1,0-3-15,1 2-215,-4-2 400,12-2 199,-11 0 1,6 0 241,-3 0-331,-3 0-106,4 0 62,1 7 1,-4-6-82,7 4 147,-7-3-53,10-2-83,-5 0 1,2 0-35,0 0 0,-5 1-70,5 4 1,-6-3-6,6 3 0,-5-4 146,5-1 51,0 0 1,4 0-1,1 0 0,-5 0 0,0 0 0,0 0 55,4 0 0,1 5-165,0 0 1,-1 0-79,1-5 0,0 0 139,-1 0 1,3 5-114,2 0 1,-2 0 10,2-5 0,-1 2-15,2 2 0,-4-2-5,4 3 0,-4-3 8,-1-2 1,0 4 78,-1 1 1,6 0-45,-1-5 0,1 5 10,-5 0 0,-1 0 27,1-5 1,0 5-56,0 0 0,4 0 81,1-5 0,-1 1-18,-4 4 0,0-3-45,-1 3 0,1-4 89,0-1 0,1 2-74,4 3 0,-2-3 40,6 2 0,-4-2 51,4-2 1,1 0-7,4 0 1,1 0-11,-1 0 1,0 5-53,1 0 1,-1 0 26,1-5 1,-1 0-19,0 0 0,1 0 21,-1 0 0,1 0 88,-1 0 0,-5 0-99,1 0 0,-1 0-15,6 0 1,-1 0 5,1 0 0,1 0 29,3 0 0,-3 0-32,3 0 0,-3 0-18,-1 0 1,4-2 21,0-3 1,-4 4-3,-6-4 0,-1 3-12,2 2 1,1 0-5,-7 0 1,1 0 98,-5 0 1,-1 0-88,1 0 1,-5-2 196,0-2 26,-1 2-36,6-5-17,0 7-94,0-6-80,-1 4 0,1-4 82,0 6 1,-6 0-330,1 0 212,0-7-53,5 6 0,-1-6 60,1 7 1,-5-2-124,0-3 186,0 4 0,3-7-116,-4 3 105,4 3 1,-6-6-56,3 3 0,-2 3 159,-3-2-310,-4-5 0,8 6 212,-4-7-287,-4 7 83,6-10 1,-7 10-59,0-7 1,0 5-38,0-5 0,5 5 327,0-5 0,-1 6-211,-4-6 0,0 5 143,0-5 0,0 5-443,0-5 169,0 7 56,0-10 185,0 5 3,0-7 0,0 5-148,0 1 0,-1 4 21,-4-5 1,3 5 78,-3-5 1,4 5 25,1-5 0,0 6-21,0-6-39,-7 7 0,4-9 27,-7 7 0,5-1-104,-5 1 204,7 3 89,-10-11 83,5 11 1,-2-9-176,0 6 0,5-5 39,-4 5 0,4 1 27,-5 4 193,7-7-335,-10-1 33,4 0-46,-5-5 1,1 9 40,3-5 1,-3 5 47,3-1 0,2-1 4,-2 1 0,5 0-99,-5 5 19,1-7 1,-6 1 138,0-4 1,5 2-115,1 3 0,-1 3 68,-5-2 1,0-3-45,1 2 1,-3 0 3,-2 5 0,1-1-4,-7-4 1,6 3 69,-6-3 0,6 4-10,-6 1 0,1 0-14,-6 0 1,4 0 48,-3 0 1,7-5-65,-7 0 1,3 0 37,-4 5 1,3 0-32,2 0 0,-1 0 10,6 0 1,-4 0 13,4 0 1,-4 0-44,4 0 1,-4 0 26,4 0 1,-6 0-28,2 0 1,1 0 41,-2 0 1,1 0-35,-6 0 0,6 0-10,-1 0 1,1 0 6,-6 0 1,1 0-1,0 0 1,-1 0 10,1 0 1,1 0 0,4 0 1,-4 0-37,3 0 0,2 0 23,-1 0 1,1 0-13,-1 0 0,-3 0 0,8 0 1,-7-5-27,1 0 1,2 0-31,-1 5 1,-1 0 34,-4 0 0,0 0 7,-1 0 1,1 0 6,-1 0 0,1 0 32,0 0 0,-1 0-32,1 0 1,1 0 37,3 0 1,-1 0-10,7 0 0,-6 0 34,6 0 1,-3 0-70,3 0 0,1 0 2,-7 0 0,6 0 6,-6 0 0,6 0 9,-6 0 1,2 0-9,-1 0 0,-2 0 3,6 0 0,-6 2 12,1 3 0,-1-4 29,2 4 0,-4-3-5,4-2 1,-3 0-21,3 0 0,-2 1 23,6 4 0,-4-3 55,4 3 0,-4-3-73,4-2 1,-5 0-21,6 0 1,-2 0 3,1 0 0,4 0 10,-4 0 0,-1 0 30,1 0 0,-1 0-16,1 0 0,4 0-27,-3 0 0,-3 0 12,3 0 0,-3 0-43,3 0 0,3 0 40,-4 0 0,-1 0-69,1 0 1,-4 0 64,4 0 0,-4 0-44,4 0 0,-5 0 16,6 0 0,-2 0-4,1 0 0,4 0 15,-4 0 0,-1 0 6,1 0 0,1 1 51,4 4 1,-5-3-28,1 3 0,-1-4-9,5-1 1,-4 0-7,-1 0 0,-4 0 24,4 0 1,-1 0 18,1 0 1,2 0 5,-6 0 0,4 0-36,-4 0 1,4 0-17,-4 0 1,4 0-38,-4 0 0,1 0 49,-2 0 1,-1 0-69,6 0 0,-4 0 66,4 0 0,-1 0-20,2 0 0,2 0 12,-2 0 1,2 0-4,3 0 0,-1 0 30,0 0 1,0 0-30,1 0 0,-1 0 81,0 0 0,1 0-70,-1 0 0,-1 0-13,-4 0 0,4 0 11,-4 0 0,2 0 2,-1 0 0,1 0 8,-7 0 0,5 0-3,-4 0 0,4 0-54,-4 0 0,4 0 44,-4 0 1,4 0-20,-4 0 1,4 0 14,-4 0 0,4 0-66,-5 0 1,6 0 57,-6 0 0,7 2 16,-1 3 1,1-4-22,-2 4 0,4-3-19,-4-2 1,4 2 50,1 2 0,-1-2-18,-4 3 0,4-3 22,-4-2 0,2 0-38,-1 0 0,3 0 35,-4 0 1,-1 0-43,1 0 0,-1 0 2,1 0 1,2 0 16,-6 0 1,6 5 12,-2-1 0,-1 1-16,1-5 1,-1 0-1,2 0 0,2 0 4,-2 0 0,2 0-8,3 0 1,-1 0-2,0 0 0,1 0 9,-1 0 1,0 0-13,0 0 1,1 0-53,-1 0 0,0 0 1,1 0 1,-1 0-31,0 0 0,-4 0 9,-1 0 1,-1 0-30,1 0 1,2 0 31,-6 0 1,4 0 5,-4 0 1,4 0 41,-4 0 1,1 0 9,-2 0 0,-1 0 5,6 0 1,-4-1 17,4-4 1,-4 3-31,4-3 1,-4 4 44,4 1 1,-1 0-50,1 0 1,4 0 51,-4 0 0,4 0-27,1 0 1,-1 0 3,-4 0 1,4 0-14,-3 0 0,1 0 18,-2 0 1,2 0 5,-7 0 1,6 0-3,-6 0 0,1 0-3,-6 0 0,6 0 1,0 0 0,4 0-1,-5 0 0,3 0 0,-3 0 0,-1 0 0,6 0 0,-4 0 37,4 0 0,-4 0-29,4 0 0,-4 0 2,4 0 1,-1 0-14,1 0 1,4 0 8,-4 0 1,-1 0-39,1 0 1,-1 0 35,2 0 1,1 0-9,-7 0 0,2 0 1,-1 0 0,-4 0-4,4 0 0,-4 0 33,-2 0 0,1-2-3,0-3 1,1 3-25,3-2 1,-2 2 3,2 2 0,-3 0-45,-1 0 0,4 0 48,1 0 1,1 0-21,-2 0 0,-1 0 10,7 0 1,-2 0-6,1 0 0,2 0 10,-7 0 1,3 0-5,-3 0 1,-3 0 19,4 0 1,1 0-21,-2 0 0,6 0-33,-6 0 0,3 0 37,-3 0 0,-1 0-78,6 0 1,-4 0 66,4 0 0,-4 0-9,4 0 0,0 0-25,6 0 1,-6 0-20,1 0 1,-1 0-4,5 0 0,1 0 17,-1 0 0,0 0-26,1 0 1,-1 0 40,0 0 1,-4 0 66,-1 0 1,0 0 75,6 0 1,-3 0 67,-2 0 1,1 0-178,-7 0 0,7 0 0,-1 0 0,-3-2-41,3-3 35,-7 4 0,4-6 39,-2 7 1,-4 0 7,4 0 0,1 0-48,-2 0 0,2 0 2,-1 0 0,-2 0 46,6 0 0,-4 0 12,4 0 1,-1 0-121,1 0 84,4 0 1,-7 0-43,4 0 1,1 0 33,-7 0 0,2 0 91,-1 0 1,-4 0-95,3 0 1,-2 0-1,-3 0 0,1 0 0,-1 0 0,1 0-3,0 0 0,1 0-2,3 0 0,-2 0 2,2 0 1,2 0-24,-1 0 0,4 0 27,-4 0 0,6 0 46,-2 0 1,-1 0-50,1 0 1,1 0 25,4 0 0,-1 0-2,-4 0 0,4 2 5,-4 3 0,-1-4-26,1 4 0,-6-3-1,2-2 1,1 0-10,-2 0 0,1 5 2,-6 0 1,6 0 10,-1-5 1,1 0-5,-5 0 0,4 0 44,1 0 1,4 0-36,-5 0 1,6 0 7,-6 0 1,7 0-7,-1 0 1,-2 0 16,1 0 0,0 0-26,6 0 0,-3 0 12,-2 0 1,2 0-3,-2 0 1,-2 0 0,1 0 0,-5 0-9,6 0 0,-2 0-5,1 0 0,-1 0 1,-4 0 0,-1 0-10,7 0 1,-6 0-5,5 0 1,-6-2 29,2-3 1,1 3-19,-2-2 1,6 2 16,-6 2 1,7 0-13,-1 0 1,-2 0-11,1 0 1,0 0 0,6 0 0,-1 0-2,0 0 0,-1 0-18,-4 0 0,4 0-1,-4 0 0,4-2 1,1-3 1,-4 4-11,-1-4 1,-4 3 5,4 2 0,-1 0 1,1 0 1,4 0 6,-4 0 1,-1 0-7,1 0 1,-1 0 13,2 0 1,2 0-5,-2 0 0,2-5 1,3 0 0,-6 1-24,0 4 1,1 0 32,4 0 0,0-5-5,1 0 1,-1 0-2,0 5 1,1 0 5,-1 0 0,5 0-5,0 0 1,1-5-41,-6 0 1,0 0 47,1 5 0,-1 0-1,0 0 1,0 0 90,1 0 0,-1 0-85,0 0 1,1-5 32,-1 0 1,0 0-33,1 5 0,-6 0 0,0 0 1,-1 0 16,1 0 1,4 0-4,-3 0 1,1 0-10,-2 0 0,4 0-7,-4 0 1,4 0 85,1 0 0,-1 0-70,-4 0 1,4 0 36,-4 0 1,4 0-34,1 0 1,0 0-2,1 0 0,-1 0 11,0 0 1,1 0-60,-1 0 0,5 0 71,0 0 1,1 0-6,-6 0 0,0 0-76,0 0 0,1 0 54,-1 0 1,0 0 7,1 0 0,-1 0-10,0 0 0,-1 0 35,-4 0 0,4 0-20,-4 0 0,4 0 2,1 0 1,-4-4-27,-1-1 0,1 0-2,4 5 0,0 0 1,0 0 0,-4-5 16,-1 0 0,1 0-33,4 5 0,-1 0 26,-4 0 0,4-2-6,-4-3 1,4 4 15,1-4 1,0 3 10,1 2 1,-1-1-23,0-4-14,1 3 1,-1-6-58,0 3 70,0 3 1,1-4 28,-1 6 0,0-5-33,1 0 1,-1 0 1,0 5 1,5 0-8,1 0 0,-1-1-3,-5-4 1,0 3 12,1-3 0,-1 4 14,0 1 1,1-2-110,-1-3 1,0 3 84,1-3 0,-1 4 66,0 1 0,0-5-74,1 0 1,-1 0 59,0 5 1,1 0-51,-1 0 1,0 0 6,1 0 0,-1 0-3,0 0 0,-1-5-2,-4 0 1,4 0-55,-4 5 61,4 0 0,1-1 6,1-4 0,-1 3-19,0-3 0,1 4 59,-1 1 1,5 0-55,0 0 3,0 0 0,-4 0 0,-1 0-7,0 0 1,1 0-8,-1 0 0,0-5 14,1 0 0,4 0 32,0 5 1,0 0-35,-5 0 1,6 0 4,-1 0 1,0 0-6,-5 0 1,1 0-54,-1 0 1,0 0 1,1 0 0,-1 0-9,0 0 1,0 0-4,1 0 1,-1 0 44,0 0 0,1 0-23,-1 0 1,-5 0-1,1 0 0,-1 0 29,5 0 1,1 0-24,-1 0 0,0 0 59,1 0 0,-1 0-28,0 0 1,1 0 4,-1 0 1,5 0 1,0 0 1,0 0-16,-4 0 1,4 0 5,0 0 1,5 0-4,-5 0 0,1 0 1,-6 0 0,5 0-2,0 0 1,1 0-1,-6 0 0,5 0 0,0 0 0,0 0 0,-4 0 0,-1 0 119,0 0-114,1 0 1,-1 0 4,0 0 1,1 0 11,-1 0-25,-6 0 0,3 0 3,-7 0 0,10 0-1,-4 0 0,9 0 2,-10 0 0,11 0-4,-11 0 0,12 0 114,-7 0 1,-1 0-104,-4 0 1,1 0 49,4 0 0,0 0-35,1 0 1,-1 0 47,0 0 0,5 0-69,1 0 1,-1 0 3,-5 0 1,0 0-47,1 0 1,4 0 62,0 0 0,0 0-17,-4 0 1,4 0 1,0 0 1,0 0-2,-4 0 1,-1 0-5,0 0 1,0 0 58,1 0 1,-1 0-46,0 0 0,6 0 4,-1 0 0,0 2-2,-5 3 1,1-4-5,-1 4 1,0-3-36,0-2 1,1 0 32,-1 0 1,0 0-21,1 0 1,-1 0 12,0 0 0,1 0-27,-1 0 0,0 0 39,0 0 1,1 5 3,-1 0 0,0-1-128,1-4 1,-1 0 102,0 0-121,1 0 0,-1 0 108,0 0 0,0 0-6,1 0 1,4 2-7,0 3 0,0-3 163,-4 2-126,-1-2 1,0-2 27,1 0-7,-1 0 0,0 0-24,0 0 8,1 7 1,-1-6-2,0 4 1,6-3-7,-1-2 0,0 0-12,-5 0 0,5 0-15,1 0-4,-1 6 1,-5-4-4,0 3 1,6-3 17,-1-2 0,0 0-2,-5 0 1,6 0 10,-1 0-20,0 0 18,-5 0-7,1 0 0,-1 0 43,0 0 1,5 0-36,1 0 0,4 0 7,-5 0 1,0 1-3,-5 4 0,6-3 9,-1 3-2,0-4 0,-5 1-3,1 3 1,-1-4-7,0 6-43,0-7 11,1 0-15,-1 0 43,0 6-9,1-4 60,-1 5-57,0-7 9,1 6-2,-1-4 11,0 4 1,5-6 2,1 0 0,4 0-1,-5 0 0,5 0-6,-5 0 24,7 0-122,-10 0 86,5 0 1,-2 2-15,0 3 27,7-4 1,-10 6 1,9-7-8,-5 0-1,5 0 156,-9 0-150,5 0 1,-2 0-6,1 0 16,5 0-24,-9 0 1,10 0-31,-7 0 13,7 0-42,-10 0 0,10 2-4,-7 3 0,5-4-92,-5 4 124,7-3-133,-10-2 88,5 6 82,-7-4 1,0 4 6,0-6 1,6 0 9,-1 0 13,0 0 37,-5 0-97,1 0 19,-1 0 0,5 0-107,0 0 96,7 0-53,-10 0 52,5 0 1,-2 0-39,0 0 54,7 0 7,-10 0 25,5 0 0,-2 0-36,0 0 0,5 0-1,-4 0-1,5 0 22,-9 0-7,5 0 0,-2 0 13,0 0 1,6 0-23,-6 0-1,6 0 1,-9 0 12,5 0-162,-6 7 0,4-5 120,0 2-142,0-2 0,-5-2 145,1 0 0,4 0-12,0 0 0,5 0 35,-5 0 17,1 0 47,-6 0 1,5 5-73,0 0 1,5 0 109,-4-5-121,5 0 57,-9 0-39,5 0 0,-2 1-15,1 4 29,-1-3-13,-5 5-74,0-1 63,1-4 42,-1 11 0,2-10-24,3 7 1,2-7 55,3 2 0,-2-2-5,-2 2 1,1-3 46,3 3-72,3 3-7,-11-7 1,10 11-49,-7-7 64,7 0-51,-4 1 1,7-2 8,0 5-11,0-5 1,-2 7-2,-2-6 10,2 6 1,-5-7 72,7 5-28,0-5 1,0 4-19,0-3-16,0-4 0,0 8-12,0-5 28,0-2 0,0 6-20,0-3-1,0-3 0,0 6-28,0-3 28,0-4 0,0 13 0,0-11-1,0 7 8,0-7-29,0 10 21,7-11 1,-4 9-96,7-6-24,-7 0 52,10 1 1,-9-4 15,5 3 0,-4 1-99,5-1 176,-7 0 0,9-3-84,-7 3 84,0-4-75,1 6 121,-4-7 1,9 2-73,-6 2 1,2-2 1,-3 3 0,0-3 28,6-2 20,-7 0-468,10 0 339,-5 0 0,2 0 44,0 0 0,-5 0-65,4 0-40,-5 0-37,9 0-2,-5 0 113,7 0 1,-6 0 8,1 0 1,-5 0 62,5 0 0,-5 0-61,5 0 0,-6 0-90,6 0 19,-7 0 187,11 0-110,-6 0 0,2 0 22,-1 0 1,-4 0 194,5 0-171,-7 0 0,9 1 40,-7 4 0,1-3-76,-1 3-3,-3-4 38,11-1 1,-10 0 59,7 0-44,-7 0 5,10 0 0,-10 0-4,7 0 0,-5 0 8,5 0 1,-5 0-4,5 0 0,-1 0 19,6 0-24,0 0 0,0 0-4,-1 0 1,1 0-9,0 0 1,-6 0-36,1 0 0,0 0-5,5 0 1,-6 0 11,1 0 0,-5 0-54,5 0-117,-7 0 178,10 0 0,-9 0 19,5 0 0,-4 0-68,5 0 80,-7 0-22,10 0 17,-4 0 0,4 2-4,-4 3-2,5-4 0,-13 6-33,12-7 0,-5 0 1,2 0 14,0 0 43,-7 0-18,10 0-6,-5 0 0,2 0 3,0 0 1,-5 0-10,5 0-11,-7 0-9,10 0-30,-5 0 34,0 0-170,6 0 146,-13 0-1,12 0 27,-11 0 1,6 0-38,-3 0 29,-3 0 0,6 0-38,-3 0 293,-4 0 1,7 0-19,-3 0-153,-3 0-42,4 0-13,1 7-7,-5-6 0,11 6 0,-10-7-55,7 0 70,-7 0-5,10 0 0,-10 0-3,7 0-53,-7 0 42,11 0 0,-11 0 1,7 0 0,-7 1-41,2 4-10,3-3 12,0 4 0,2-6 34,0 0 1,-5 0 8,4 0 1,-4 0-14,5 0 1,-5 0 27,5 0 1,-5 0-153,4 0-36,1 0 1,5 0 49,0 0 0,-6 0-164,1 0 1,0 0-184,5 0 1,-1 0 125,1 0 0,0 0-32,0 0 0,-1 0 85,1 0 0,0 0-215,-1 0 1,3 0-73,2 0 1,-2 2-115,2 3 0,-2 3-407,-3 7 1110,-6-1 0,12 8 1,-4 1-1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7T14:28:15.875"/>
    </inkml:context>
    <inkml:brush xml:id="br0">
      <inkml:brushProperty name="width" value="0.05714" units="cm"/>
      <inkml:brushProperty name="height" value="0.05714" units="cm"/>
      <inkml:brushProperty name="color" value="#333333"/>
    </inkml:brush>
  </inkml:definitions>
  <inkml:trace contextRef="#ctx0" brushRef="#br0">30 15 23328,'-10'-8'-6605,"1"3"5997,5 3-3,-2 2 974,6 0 0,2 0 234,2 0-626,-2 0 306,11 0-636,-11 0 419,4 0 0,1 7 1,1 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4T23:49:10.414"/>
    </inkml:context>
    <inkml:brush xml:id="br0">
      <inkml:brushProperty name="width" value="0.04286" units="cm"/>
      <inkml:brushProperty name="height" value="0.04286" units="cm"/>
      <inkml:brushProperty name="color" value="#333333"/>
    </inkml:brush>
  </inkml:definitions>
  <inkml:trace contextRef="#ctx0" brushRef="#br0">1206 206 7954,'0'-8'-781,"0"2"1175,0 6 241,0-7-144,0 5-183,6-11 309,-4 12-362,4-6 0,-6 5 395,0-2 0,0 2-426,0-5 1,0 6 475,0-4-407,0 3 1,0-6 297,0 3-369,0 4 0,2-8 344,3 4-122,-4 4-62,6-6 38,-7 1-239,0 4 1,0-6-113,0 3 203,0 3-269,0-4 183,0 6-173,0-7 98,-7 6-56,6-6 1,-7 6 103,3-4 18,3 3 19,-11-4-5,11 6-147,-11 0 0,10-5 150,-7 0-89,7 0 60,-10 5-107,5 0 0,-5-2-1,3-3 1,-3 4 11,3-4 0,2 3 63,-2 2 0,2-2 23,-2-2 45,-10 2 0,11-5-58,-11 7 0,4 0 136,1 0-167,0 0 1,1 0-8,-1 0 1,5 0-140,0 0 92,1 0 0,-6 0-106,0 0 0,5 0 67,1 0 1,-1 2 2,-5 3 1,0-3 17,1 2 0,-1 3 21,0-2 0,1 1-41,-1-1 1,0-1 2,0 5 1,-4-4-44,-1 5 1,-1-5 62,1 5 0,2-5 59,-6 5 0,4-2-66,-4 1 1,1 3 89,-1-7 1,1 5-67,3-5 1,4 4 66,-4-4 0,4 7-56,1-3 1,0 0-23,1 0-91,-1 1 0,0 3 97,1-3 1,4 3-74,0-3 48,0 3 1,-4 2 22,-1-1 1,5-1-28,0-3 1,0 3 63,-4-3 1,4 2-34,0-3 0,0 4 13,-4-3 1,-1-2 173,0 2-126,1 0 49,-1 5-103,0-1 1,5 1-86,1 0 1,5-5 153,-1-1-213,-3 1 1,5 3 133,-7-3-34,7 3 1,-4-5-13,7 7 0,-5-5 8,1 0 0,-1-6-49,5 6 45,0 0 1,-5 5 16,0-1 0,0-4-8,5 0 0,0 0-6,0 5 1,-2-2 4,-3-4 0,4 5 0,-4-5 0,3-1 9,2 2 0,0 0-9,0 5 0,0-5-14,0-1 1,0 1 33,0 5-19,0 0 0,0-1 22,0 1 174,0 0 1,2-1 17,3 1-171,-4 0 1,6-1-14,-7 1 0,2-5 16,2 0 1,-2 0-78,3 4 0,2-4 69,-3 0 0,6 0-121,-5 4 0,5-4 125,-5 0-119,6 0 1,-4 4 58,3 1 1,1-5-6,-6 0 1,5 0 12,-5 4-8,6 1 0,-8 0 135,7-1 0,-2 1-122,2 0 1,2-1 356,-8 1-273,8 0 1,-4 0-44,7-1 0,-5 1-17,-1 0 1,-4-2 1,5-4 0,-2 5-78,2-5 0,3 4 92,-3 2 1,-2 0 40,2 0 1,0-1-66,4 1 0,1 0 98,0-1 1,-1-4-86,1 0 0,1 0-4,4 4 1,-4-4-1,4 0 0,1-5-6,-1 5 1,6-2-50,-2 2 0,-1 1 79,2-6 1,-1 5-195,6-5 1,-3 5 88,-2-6 0,3 3-28,-4-2 0,-1-2 54,2 7 1,-6-5 4,6 5 0,-6-7-7,6 2 1,-2 1-1,1-1 0,4 0-70,-4-5 0,4 5 84,2 0 1,4 1-91,0-1 0,0-1 69,-4 5 1,1-5-89,3 1 1,-3-2 71,4 2 0,-4-4-130,-2 4 1,0-1-10,1 0 1,1-2 35,3 3 0,-3-3-36,3-2 1,2 0 62,-1 0 1,4 0 78,-5 0 0,7 0-77,-2 0 0,-1 0 215,1 0 1,-6 0-113,1 0 0,2 0-20,-2 0 0,-1 0-86,-9 0 1,4 0 11,-3 0 0,-3 0-141,3 0 1,-1 0 100,6 0 0,-1 0-30,1 0 0,4 0 53,0 0 1,2 0 16,-2 0 0,-1 0-36,6 0 1,-6-2 176,1-3 0,1 3-18,-6-2 0,7 0-40,-12-1 0,7 4-248,-6-4 0,-2-2 131,1 2 0,-4-1-73,4 1 1,1 3 59,4-3 0,-1-1 1,-3 1 1,7 0 45,-2 5 0,1-5 97,-7 0 0,4 0-74,-4 5 0,-1-4 26,2-1 0,-6 0 109,6 5 1,-6 0-69,6 0 1,-7-5-152,1 0 0,-1 0 121,2 5 1,-4-2-67,4-3 0,-4 4 51,-1-4 1,1-2-74,4 3 0,-4-6 30,4 5 1,-4-5 7,-1 5 0,0-6 145,-1 1 0,1 2-89,0-2 0,-1 2 158,1-2 1,0-3-56,-1 3 0,6-1 33,0 1 0,-1-3-47,-4 3 1,0-3 91,-1-2 0,1 2-71,0 3 1,-1-3 7,1 3 0,-5 2 1,0-1 0,-5-1 34,4-5 22,-5 0 0,7 1 1,-6-1-191,0 0 1,0 1 71,0-1 0,0 0-73,-5 0 0,1 6 6,4-1 43,-3 0 1,4-5 148,-6 1 0,0 4-135,0 0 1,0 0 201,0-4 1,0-1-51,0 0 1,0 0-23,0 1 0,0-1-41,0 0 0,-5 1-54,1-1 0,-1 0 25,5 1 1,-5-1-109,0 0 0,-5 0 29,5 1 1,-5-1 55,5 0 0,-4 1 71,4-1 0,-7-1-73,3-4 1,0 7 112,0-7 0,0 7-94,0-6 1,-4 2 20,3 3 1,2 4-35,-2 0 1,5 0-14,-5-4 1,0-1 3,-4 0 0,1 5 22,3 1 1,-3-1 62,3-5 1,-3 5-64,-2 0 1,0 1 443,1-6-362,-1 0 1,0 1-10,1-1 0,-1 0-152,0 0 1,1 6 129,-1-1 0,0 2-177,0-2 0,2-3 89,4 3 0,-5 2-90,5-2 66,-11 0 0,-1-3-27,-4 3 0,4-1 42,6 6 0,1-1-29,-1 1 1,0 1 6,1-5 0,-6 4 1,0-5 1,1 7-68,4-2 1,-1-2 78,-4 2 0,2-5-78,-6 6 1,6-3 58,-2 2 1,-1 4-24,1-4 0,-4-2 13,4 2 1,-4-5 18,4 6 1,1-3 33,4 2 0,0 3 118,0-2 0,1-3-113,-1 2 1,0-5-15,1 5 0,-1-1 34,0 1 1,1 3-24,-1-3 1,0-1-64,0 1 1,1-2 57,-1 3 1,-5 2-41,1-3 0,-1-1-6,6 1 1,-6 0 1,0 5 0,-1 0 75,2 0 0,2-5-52,-2 0 1,-3 0 1,3 5 0,-1 0 3,5 0 1,-4-5-10,-1 0 1,1 0 10,4 5 0,0 0 51,1 0 1,-1-5 26,0 1-71,0-1 0,1 5 141,-1 0-133,0-7 0,1 5-47,-1-2 1,5 2 48,0 2 1,1 0-4,-6 0 1,0 0 1,0 0 28,1 0-98,-1 0 1,0-5 75,1 0-89,-1 0 1,0 5 59,1 0 1,-1-5-56,0 0 1,0 1 45,1 4 0,-1 0-6,0 0 0,1 0-3,-1 0 1,5 0 6,0 0 1,1 0-13,-6 0 0,0 0 0,1 0 1,-1 0-59,0 0 0,-4 0 64,-1 0 0,0 0 19,6 0 1,-1 0-17,0 0 1,1 0 14,-1 0 1,0 0-43,0 0 68,1 0 0,-1 0 2,0 0 1,6 0-40,-1 0 0,5 0 15,-5 0 1,5 0-8,-5 0 1,5 0-31,-4 0 1,4 0 26,-5 0-16,0-7 0,-5 5 10,1-3 1,4 4-4,0 1-31,0 0 31,-4 0 1,-1 0-41,0 0 1,5 0 35,1 0 0,4 0-19,-5 0 1,5 0 3,-5 0 23,0 0 0,-4 0 28,-1 0 0,5 0 9,0 0 1,6 0-10,-6 0 1,5 0-23,-5 0 12,7 0-6,-10 0 0,5 0-14,-7 0 0,5 0 12,0 0 0,5 0 12,-4 0 2,-1 0 0,-5 0 4,0 0 1,6 0 79,-1 0-84,6 0 0,-9 0-75,4 0 98,2 0-96,-6 0 64,5 0 1,-2 0-17,0 0 0,5 0-7,-4 0 4,5 0 0,-7 1 14,6 4-10,-6-3 1,7 5-112,-6-7 106,7 0 11,-10 6-21,11-4 113,-11 4-110,12-6 188,-6 0 2,7 0 2,0 0 1,-5-1-104,0-4-291,1 3 198,4-4-196,0 6-322,0 0 643,-7 0 3,5 0-216,-4 0 0,6-2-243,0-3 231,0 3-50,0-4 49,0 6-335,0 0 209,-7 0-255,6 0-513,-6 0 369,7 0-5192,0 0 3617,7 6 2220,1 3 0,0 5 0,-1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4T23:49:16.166"/>
    </inkml:context>
    <inkml:brush xml:id="br0">
      <inkml:brushProperty name="width" value="0.04286" units="cm"/>
      <inkml:brushProperty name="height" value="0.04286" units="cm"/>
      <inkml:brushProperty name="color" value="#333333"/>
    </inkml:brush>
  </inkml:definitions>
  <inkml:trace contextRef="#ctx0" brushRef="#br0">2132 251 7850,'6'-9'-300,"-4"-4"1,9 10 1448,-6-7-689,0 7 0,0-10 632,0 3-315,0 4 405,1-8-345,-4 6 189,4-6-242,-6-1-378,0 0 1,0 5-108,0 1 1,-1 4 115,-4-5 1,2 7-4,-7-2 1,5 1-181,-5 0 0,0 2-98,-4-3 0,-1 3 126,0 2 1,1 0-158,-1 0 0,0-1 129,0-4 0,1 3-182,-1-3 1,-1 4-31,-4 1 0,4 0 53,-4 0 0,2 0 29,-1 0 1,-4 0-24,-7 0 0,-1 0 19,-3 0 0,-2 0 42,-3 0 1,-5 5-57,0 0 1,0 1-14,-5-1 0,4-2 4,6 7 0,2-7 26,2 2 0,4-2-115,-3 2 0,3-3 91,2 3 0,-1 1-16,1-1 1,-1 0 128,1-5 0,0 2-98,-1 3 1,-1-2 21,-3 7 1,3-5-71,-3 5 1,3-6-82,1 6 1,1 0 70,-1 5 1,6-5-112,-1-1 0,7 1 139,-1 5 0,-2 0-223,1-1 0,0 1 42,6 0 0,-1-1 108,0 1 1,-1 0 49,-4-1 1,4-4-58,-4 0 1,4 0 145,1 5 1,1-1-30,-1 1 1,-1 0-26,-4-1 0,4 1-99,-4 0 1,4-5 65,1-1 0,-4 1-5,-1 5 0,-1 0-1,1-1 0,4 1 44,-4 0 1,4-6-56,1 1 1,0 0 121,1 5 1,-1-1-108,0 1 0,6 0-50,-1-1 1,2 1-33,-2 0 1,-3 0 86,3-1 0,2 1-93,-2 0 0,2 4 73,-2 1 0,-1-1 74,6-4 0,-7 0-92,2 0 1,2-1 152,-2 1 0,7 0-74,-2-1 0,-1 1 87,1 0 0,-2-5-199,2-1 1,4 1 93,-4 5 1,3 0-95,2-1 0,0 3 86,0 2 0,0-2-23,0 2 1,0-3 70,0-1 0,5 0 2,0 0 1,2-1-75,-3 1 1,5 1 188,5 4 1,-2-4-6,2 4 1,-2-4-121,7-1 0,4 4-40,2 1 1,3 0 55,1-6 0,2 3-49,3 2 1,-1-2 45,6 2 1,-4-1-181,4 2 0,0-4 25,5 4 1,-5-9 38,0-1 0,-4 0-72,4 4 0,2 0 104,8-5 0,-2 3-125,7-7 0,-2 1 66,2-1 1,3-3-50,-3 3 0,-5 1 68,-5-1 0,0 2-4,-4-3 0,2 0-16,2 6 1,0-7-160,0 2 0,5 1 266,0-1 0,5 0-112,-5-5 1,5 0 133,-5 0 0,-5 0-111,-5 0 0,-1 0 35,1 0 0,2 0-13,-7 0 0,6 0 218,-6 0 1,7-2-112,-2-3 1,3 4 65,2-4 1,-1 3-238,-4 2 0,2-1 118,-7-4 0,0 3-155,-4-3 0,-1 2 84,1-2 0,-6 3-27,1-2 0,-6 0 49,6-1 0,-2 2-13,1-7 1,4 7-16,-4-2 0,4-1-80,2 1 0,-1-5-16,0 5 1,1-5 97,-1 5 1,1-1-169,-1 1 0,0 2 68,1-7 1,-1 7-85,1-2 0,-3-2 101,-2 2 0,-2-5-146,-4 6 0,-2-6 152,2 5 1,-2-7 53,-3 3 0,1 0 12,0 0 0,-1 0-70,1 0 1,5-3 31,-1 7 1,1-6-5,-5 1 0,4 2-84,1-2 0,1 7 91,-1-2 1,-4-2 333,3 3-140,4-8-183,0 4 1,0-7 101,-3 1 1,-4 4-81,-1 0 1,-5 0 40,-1-5 0,1 1-66,5-1 1,-5 5 6,-1 0 1,0 1 29,0-6-49,4 0 0,-4 1 56,5-1 1,-6 0-7,-3 0 73,4 1 0,-3-1-94,4 0 1,1 1 54,-6-1 1,2 0-24,-2 1 1,-4-6 55,4 0 1,-3 1-37,-2 4 1,0 0 73,0 1 0,0-1-19,0 0 1,0 1 6,0-1 1,-5 0 1,0 0 1,-2 1-34,3-1 0,0 0-71,-5 1 1,0-1 68,0 0 0,0 1-50,4-1 1,2 0 20,-7 0 0,7-1-9,-2-3 0,-1 2 14,1-2 1,-5 2-18,5 3 1,-6 4 6,1 0 1,-2 0 5,3-4 0,-4-1 114,3 0 0,-3 5-66,-2 1 1,0-1 56,1-5 0,-1 2-75,0 3 1,1-3-54,-1 3 46,0-3 0,0 3 0,1 1-94,-1-3 0,-1-1-85,-4-2 160,4 7 1,-5-5-1,6 5-93,0 0 1,0-5 73,1 3 0,-6 3-21,1 3 0,2-3 6,3 2 1,2-5 9,-8 5 0,4 1 24,1 4 0,1 0 4,-1 0 0,-1-2 0,-4-3 1,4 3-22,-4-3 0,4 4-1,1 1 0,-1 0 7,-4 0 1,4-5-67,-4 0 0,4 0 61,1 5 1,1 0 36,-1 0 0,-5-2-42,1-2 1,-1 2 123,5-3-68,1 3 1,4 1 0,0-2 45,-1-2 1,-2-2-15,-2 2 0,5 4 11,0-4-104,0-4 64,-4 8 0,4-11-179,0 8 160,0-8 1,-4 9-114,-1-7 1,5 7-17,0-2 93,7-3 0,-10 4 45,3-5 0,2 5-52,-2-1 0,5 4 83,-4 1-67,-1-7 0,0 6-34,0-4 48,7-3-132,-10 6 1,5-9 87,-7 6 1,5-5 8,0 5 1,5 0-5,-4 5 1,4-5 4,-5 0 0,5 0 2,-5 5-19,0 0 14,-4-6 0,-1 4 13,0-3 0,6 4 14,-1 1 0,5 0-7,-5 0 0,5 0-8,-5 0-2,1 0 1,-6 0-3,0 0 0,5 0 0,1 0 0,4 0 0,-5 0 0,5 0 0,-5 0-526,7 0 180,-10 0 217,5 0 0,-2 0 8,0 0 81,7 0-14,-10 0-19,11 0 0,-11 0-1,3 0 0,2 0 36,-2 0 1,5 0-31,-4 0 0,4 0-271,-5 0 215,7 0 5,-10 0 107,4 0 1,1 1-1,2 3-45,-1 0 0,4 1 85,-7-5-95,7 0 0,-5 0 133,3 0-20,3 0 0,-6 0 12,3 0 0,3-1-34,-2-4-29,2 3 1,0-4-254,-3 6 146,4 0-39,-6 0 72,1 0-195,4 0 230,-4 0 0,4 0-105,-3 0-19,3 0-19,-4 0-97,-1 0 146,6 0-68,-12 0 94,11 0 1,-6 0-105,3 0-19,3 0-38,-4 0-271,-1 0 368,6 0 1,-8 0-492,4 0 237,4 0 119,-6 0 0,6 0-437,-4 0-360,3 0 35,-4 0-418,6 0-354,0 0 0,0 6 1845,0 4 0,-7 3 0,-1 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4T23:50:43.257"/>
    </inkml:context>
    <inkml:brush xml:id="br0">
      <inkml:brushProperty name="width" value="0.17143" units="cm"/>
      <inkml:brushProperty name="height" value="0.17143" units="cm"/>
      <inkml:brushProperty name="color" value="#FFC114"/>
    </inkml:brush>
  </inkml:definitions>
  <inkml:trace contextRef="#ctx0" brushRef="#br0">2837 103 8132,'15'-6'300,"0"4"1,-5-6-92,-1 3 1,-4 4-18,5-4 0,-5-2-78,5 2 1,-2-1 211,2 1-14,-4 3-45,1-11 0,-1 10 178,4-7-176,-3 7 0,-7-5-38,0 3 1,-2 3-143,-3-3 0,-3 4 123,-7 1 1,1 0-132,-1 0 0,3 0 15,-2 0 0,6 0 78,-12 0 0,10 0-27,-9 0-49,6 0 1,-9 0-71,8 0 1,-1 0 105,0 0 0,0 0-218,1 0 0,-1 0 112,0 0 0,1 0-67,-1 0 1,-5 0-68,1 0 1,-6 0 83,6 0 1,-9 0-65,-1 0 1,-1 0 83,-4 0 1,-4 0 11,-1 0 0,2 0-19,-3 0 1,1 0 10,-5 0 1,2 0 0,2 0 0,0 0 18,5 0 0,-1 0 27,2 0 0,1 0 6,-6 0 0,0 0 46,-5 0 1,-2 4-76,-3 1 1,3 0 111,-3-5 0,4 0-92,1 0 1,4 2 0,1 3 1,6-4-2,-1 4 0,-2-3 5,2-2 0,0 0-20,4 0 0,-1 5-7,-3 0 1,3 0-68,-3-5 0,-2 5 72,1-1 0,1 3-79,5-2 0,-1-4 66,1 4 1,4 2-41,1-2 0,6 1 36,-2-1 0,4-3-4,1 3 1,1 1 86,-1-1 1,5 2-85,0-2 0,5-4 67,-4 4 0,4-2-23,-5 2-66,7-3 45,-10 5 1,9-7 51,-5 0-28,5 0-6,-9 6-87,12-4 38,-13 4 1,11-6-50,-7 0 76,7 0-71,-3 0 55,-1 0-47,5 0 32,-4 0-2,-1 0 0,6 7 5,-12-6-58,11 6 53,-11-7-53,11 0 1,-6 0 39,3 0-58,4 0 0,-6 2 53,7 2 0,-2-2-30,-2 3-69,2-3-42,-5-2 98,1 0 122,4 6-111,-4-4 137,6 4-68,0-6 18,-7 0 50,6 0 0,-11 2-73,7 3 0,-1-4-5,1 4 1,2-3 21,-7-2-50,6 0 45,-9 7-16,12-6 24,-12 6-8,11-7 103,-11 0-99,11 6 95,-11-4-77,12 4 23,-12-6 1,9 0-37,-5 0 0,5 2-39,-1 3 1,2-3 43,-2 2-16,4-2-60,-6-2 1,2 2 71,0 3-13,0-4-13,-1 6 0,3-7 143,-7 0-126,6 6-35,-9-4 23,5 11 1,-2-10 8,1 7-62,5-7 57,-9 10 0,5-9-38,-7 6 0,6-7 24,-1 2 1,5 1 45,-5-1 0,5 5-42,-5-5 146,1 6-81,-6-3-30,0 7 0,5-2-1,1-3 0,4 1 27,-5-6-18,7 7 19,-10-4-3,11 7 1,-9-1-4,6 1-50,-7 0 0,9-1 14,-7 1 1,5-2-2,-5-3 0,7 3 65,-2-3-55,-3 3 0,2 2-25,-4-1 0,2-1 20,3-3 1,3 3-16,-3-3 9,-3 3 1,6 2 11,-3-1 0,-1 1 5,1 0 1,0 0-1,5-1 0,-5 1 10,0 0 1,0-1-19,5 1 0,0 0 86,0-1 1,0 1-74,0 0 1,0 0 33,0-1 1,0 1-28,0 0 0,0-1-12,0 1 0,5 0 11,0-1 1,2 1-10,-2 0 0,-2 0-15,7-1 1,-2-4 16,2 0 1,3 0 117,-3 4 1,3 1-64,1 0 0,-4-1-40,0 1 0,0 0 8,4 0 0,1-1 33,0 1 1,0 0 6,-1-1 1,1 1-3,0 0 1,4-1 53,1 1 0,6 0-71,-2 0 0,-1-6-60,2 1 1,1 0 65,8 5 0,-3-6-116,4 1 0,-3 0 103,3 5 0,-4-2-9,3-3 1,-3 3-85,-2-4 0,1 3 62,-1-2 1,7 3 151,3-3 0,-1-2-144,1 2 1,5-2 95,5 1 1,5 5-65,-5-5 0,7 0-3,-3 0 0,0-1 7,1 2 0,-7 3-7,2-3 1,5-2-151,5 2 0,1 0 88,9 5 1,-2-6-91,1 1 0,-2-5 58,-8 5 1,1-5-69,0 5 1,1-7 86,4 2 0,-2 1-94,7-1 0,-1 5 77,6-5 0,-7 0-31,-4-5 1,-2 0 17,-2 0 1,1 5-4,4 0 0,1 0-48,4-5 0,1 0-7,-6 0 1,-1 0 91,-4 0 1,-5 0-47,0 0 0,0 0 97,5 0 0,1-2-86,4-3 0,-4 3 60,4-3 1,-4 2-32,-1-2 0,-7 2 10,-3-7 0,-3 7-47,-2-2 0,2-1-108,3 1 0,-3-5 153,3 5 0,-4-5-36,-1 5 0,4-5-10,-4 6 1,2-6 0,-12 5 1,0-5-86,-4 5 0,-1-1 52,0 1 1,-1 1-8,-3-5 1,2 4 103,-2-5 1,-2 5-72,1-5 0,-1 5 104,2-4 0,1 4-103,-7-5 1,6 5 100,-5-5 0,-1 5-71,-4-5 0,0 6 28,-1-6 0,1 5-12,0-5 1,-6 5-11,1-5 0,0 1 7,5-6 1,-2 5-3,-3 0 0,3 0-16,-4-4 0,0 4 10,0 0 1,0 0-83,0-4 0,3 4 76,-7 0 1,5 0-3,-6-4 1,6-1 1,-5 0 1,5 0-2,-5 1 1,0 2 1,-5-2 1,5 5 3,0-10 0,-1 6-14,-4-7 0,0 4 8,0 1 0,0 0 12,0 1 0,2-1-10,3 0 1,-3 1 5,2-1 1,-2 0-4,-2 1 0,0 4 1,0 0 1,0 0 41,0-5-42,0 1-1,0-1 4,0 0 1,0 1-3,0-1 1,0 5-20,0 0 0,0 1-35,0-6 22,7 0 1,-6 0 5,4 1 0,-3 4-38,-2 0-61,0 0 78,-7-4-88,-1-1 104,-7 0 0,1 2-42,-1 3 36,0-3 0,1 10-96,-1-7 1,0 5 112,1-4 1,-1 4-3,0-5 0,0 5-33,1-5 1,-3 7 12,-2-2 0,2-2 13,-2 3 0,-2-6-11,1 5 0,-1-5-31,1 5 0,4-5 31,-4 5 0,-1-6 13,1 1 0,-4 2 15,4-2 1,1 2 6,4-2 0,-5-3 39,1 3 1,-1 2-58,6-2 0,-3 2 57,-2-1 1,2-3-49,-2 7 1,-4-6 25,-2 1 0,2 2-12,-1-2 0,4 5-26,-4-5 1,1 5-38,-1-4 1,-4 4 49,3-5 1,-3 5-44,-1-5 1,5 5 35,-1-4 0,2 4 29,-1-5 1,-4 5-34,3-5 0,-1 7 109,2-2 0,-2-2-98,6 3 1,-1-6 27,1 5 0,4-2 36,-4 2 1,-1 4 18,2-4 0,-3 2-18,3-2 1,1 3-30,-7-3 1,6 2-12,-6-2 0,2 3 12,-1-3 0,-2 2-16,6-2 0,-6 4 16,1-4 1,3-2 55,-3 2 0,5-1-48,-4 1 0,4 3-5,-4-3 1,4-1-64,-4 1 0,4 0 65,-4 5 0,6-5-56,-2 0 1,2 0 45,-1 5 1,2-5-32,-2 1 0,2-3 14,3 2 0,-6 3-32,0-2 0,-1 0 36,2-1 1,2 4 11,-2-4 0,-3 3 49,3 2 0,-6-5-56,6 0 1,-6 1 13,6 4 0,-3 0-11,3 0 1,2-5 3,-2 0 0,2 0-19,3 5 1,-1-5-7,0 0 0,1 0-19,-1 5 1,0-2 31,1-2 0,-1 2 17,0-3 1,5 3-22,1 2 0,-1-4 35,-5-1 1,5 0-22,0 5 14,1 0 0,-6-5-14,0 0 1,5 0-14,1 5 1,4-2-47,-5-3 55,0 4 1,-3-7-84,3 3 1,2 3 68,3-3-44,-3 4 0,-2-4 37,0 0 1,6 0-12,-6 5 0,5 0 1,-5 0 0,5 0 47,-5 0-37,1 0 0,-6 0-2,0 0 0,5 0 50,1 0-51,-1 0 19,-5 0 0,0 0-11,1 0 1,4 0 7,0 0-5,7 0 3,-10 0-1,5 0-3,-7 0 1,5 0-37,0 0 33,1 0-87,-6 0 0,2 2 71,3 2-48,-3-2 11,5 5 21,-7-7 0,2 1 55,3 4-67,-3-3 41,5 4-34,-7-6 193,1 0-167,-1 0 45,0 0-20,0 0-56,7 0 6,-5 0 1,10 0 37,-7 0 0,7 0 0,-5 0-5,3 0 1,2 0 10,-7 0-25,6 0 29,-9 0 1,10 0-7,-7 0 0,5 0 13,-4 0-11,5 0 0,-4 0-1,3 0 21,4 0-23,-12 0 0,9 0 34,-5 0-27,5 0-8,-9 0-65,5 0-6,-7 0 26,1 0-13,-1 0 35,0 0 1,5 0-8,1 0 55,-1 0-61,-5 0 40,0 0 1,1 0-1,-1 0 0,5 0 5,0 0 0,6 5 1,-6 0-12,0 0 0,-5-5 4,1 0 0,4 0-3,0 0 1,0 0-1,-5 0 1,6 0-3,-1 0-21,0 0 1,-5 0-56,1 0 1,-1 5-12,0 0 0,4 0 55,-4-5 0,9 0 7,-9 0 0,3 0 109,-2 0 1,-1 0-109,0 0 1,6 5 122,-1 0 0,0-1-67,-5-4 1,1 0 55,-1 0 0,0 0-46,0 0 0,6 2-5,-1 3 0,0-3-46,-5 2 1,1-2 44,-1-2 0,0 0-101,1 0 85,-1 0 0,0 0-32,0 0 0,1 0 16,-1 0 0,0 5-5,1 0 0,-1 0 32,0-5-12,1 0 1,-1 0-23,0 0 0,0 0 12,1 0 1,-1 1-22,0 4 21,1-3 0,-1 5 7,0-7 0,1 0-7,-1 0 0,0 0 30,0 0 1,6 0-30,-1 0 0,0 0-25,-5 0 3,1 0 0,-1 4 22,0 1 0,5 0-63,1-5 57,-1 0 1,-5 0 38,1 0 0,4 0-47,0 0 93,0 0 0,-5 5-77,1 0 1,4 0 5,0-5 1,2 2-94,-2 2 1,-3-2 90,3 3 0,2-3-40,-2-2 0,5 0 31,-4 0-20,-1 6 0,-5-4 0,0 4 66,1-6 1,4 5-111,0 0 58,0 0 1,-4 0-119,-1 0 1,5 5 111,0-5 0,1-1-28,-6-4 0,5 5 14,0 0 1,0 2 10,-4-2 0,4-4-25,0 4 0,2-2 147,-2 2 1,-3-3-29,3 3 0,-1-2 34,1 2-207,-3-3 0,6 6 133,-2-3-216,-4-4 1,6 8 38,-3-5-39,4-2 149,-1 5 1,4-7-55,-7 0 177,7 6-190,-10-4 125,5 4 0,-2-1-81,0 0-470,7 0 174,-10 2 12,11-6 1,-6 7 68,3-3 1,3-1-1812,-3 5 864,4-5 0,1 9 1208,0-4 0,0 11 0,0 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4T23:50:48.261"/>
    </inkml:context>
    <inkml:brush xml:id="br0">
      <inkml:brushProperty name="width" value="0.17143" units="cm"/>
      <inkml:brushProperty name="height" value="0.17143" units="cm"/>
      <inkml:brushProperty name="color" value="#FFC114"/>
    </inkml:brush>
  </inkml:definitions>
  <inkml:trace contextRef="#ctx0" brushRef="#br0">4954 310 8289,'8'-2'-1393,"-3"-3"1045,3 3 0,-5-4 422,7 6 0,-7-2-2,2-3-91,4 4 45,-8-6 1,7 7 104,-3 0-194,-3 0 114,4 0-61,1 0 54,-5 0-100,4 0 80,1 0-73,-6 0 110,6 0 417,-1 0-316,-4 0 0,4-1 244,-6-4-117,0 3 5062,0-4-4583,0-1-249,0 5-237,-6-4 0,3 4 232,-7-3-330,7 4 82,-10-6-219,4 7 37,-5 0 1,-1 0 85,0 0 0,5-1-9,1-4-38,-1 3 0,-5-5 199,1 7-204,-1-6 0,0 4 12,0-3 1,1 2-146,-1-2 1,0 4 144,1-4 1,-1 1-124,0 0 1,-1 2 105,-4-3 0,4 3-176,-4 2 0,2-1 123,-1-4 0,1 3-154,-7-3 1,7 4 140,-1 1 0,1-2-106,-2-3 0,4 3 129,-4-2 1,4 0 1,1-1 1,1 4 16,-1-4 0,0-2-51,0 2 1,1-1 137,-1 1 1,0 3-58,1-3 1,-6 4 83,0 1 0,-1-2-117,2-3 1,1 4 39,-7-4 0,6 3 26,-6 2 1,2-1-51,-1-4 0,-4 3-4,3-3 0,-2 3 6,-3 2 0,1-4-121,-1-1 1,1 0 114,0 5 0,4-5-150,1 0 0,-1 0 82,-4 5 0,1 0-95,4 0 0,-4-2 68,3-2 0,-3 2 33,-1-3 1,-5 3-12,-1 2 0,0-1 0,0-4 0,-2 3 33,-7-3 1,4 4-22,1 1 1,2 0-31,-3 0 1,0-5 30,5 0 0,-1 0-81,2 5 0,1 0 49,-6 0 0,2 0-6,-3 0 0,-7 0-10,3 0 0,-5 0 21,0 0 0,-2 0-35,-3 0 1,-1 0 24,6 0 0,3 0 11,2 0 1,3 5 0,-8 0 0,-1 0 3,1-5 0,-7 5-21,2-1 1,-3 6-2,-2-5 1,5 2-12,0-2 1,7-4 21,-2 4 1,2 2-15,-2-2 0,1 1 10,-5-1 1,-3-2-8,-8 7 0,4-7-1,-4 2 0,10 2 47,5-2 1,-3 6-40,-2-1 1,2-2 1,-2 2 1,0 0-26,-5 4 0,-4 1 27,-1 0 1,5-1-133,5 1 1,7 0 72,-2 0 1,3 4-12,2 1 1,2-1 72,2-4 1,-2 1 3,3 4 0,-2-4-3,2 4 1,-4 1-38,4-1 0,3 1 78,2-1 0,3 1-53,1 3 0,6 2 3,-1-6 1,9 5 3,1-6 1,1 6-7,4-6 1,-2 1 0,3-5 1,0-1-42,4 1 0,4 5 8,-4-1 0,3 1 21,2-6 1,0 3 3,0 2 0,0-2-5,0 2 1,0-2 68,0-3 1,0 1-64,0 0 1,2-1 143,3 1 1,-2 0-128,7-1 0,-5 1 140,5 0 1,-1 0-5,6-1 0,0 1-89,0 0 1,-1-1-51,1 1 0,5 0 57,-1-1 0,6 6-132,-6 0 0,7-1 117,-1-4 0,-2 5-31,1-1 0,1 1 88,4-6 1,0 1 3,1 0 1,-1-2-37,1-3 1,-1 3 18,0-3 0,3-2 88,2 2 0,-3-1-53,3 6 0,4-5 78,1 0 0,5-1-91,5 6 0,2 0-39,3 0 1,3-1 47,-3 1 0,1-5 25,-1 0 0,2-1 4,-7 6 1,13 0-31,1-1 0,8-4-63,2 0 1,5-2-108,1 2 0,-6 1 27,-4-6 1,-4 5 71,9-5 0,-2 0 118,11-5 0,-5 2 18,6 2 1,-14-2 128,-2 3 0,1-3-118,0-2 1,2 5-7,3-1 1,-1 3-189,1-2 0,-2-2 162,-4 7 0,-2-5-214,-7 5 1,1-7 57,4 2 0,-2-4-137,6-1 0,-4 0 56,5 0 1,-7-1 30,1-4 0,-7 2 1,-2-7 1,-5 2 38,5-2 1,-5-3-128,5 3 1,-1 2 125,6-2 1,-5 2-36,0-2 0,-11-1 183,1 6 0,-5-5-186,0 5 1,-3-1 25,-7 1 0,1 1-17,-1-5 1,5 4 28,1-5 1,4 5-20,-5-5 0,7 7-53,-2-2 1,-1-2 54,1 3 0,-1-6-158,1 5 1,2-2 136,-7 2 0,0 4-76,-4-4 1,-1-2 108,0 2 1,1-4 5,-1 4 0,1-7 53,-1 3 1,0 0-107,1 0 1,-1 0 214,1 0 0,-1-4-61,0 3 0,1 2-75,-1-2 1,1 2-25,-1-2 1,0-3-89,1 3 1,-6-1 60,1 1 1,-7-3-6,1 3 1,3-3 18,-3-2 0,1 0 11,-6 1 0,1-1-107,0 0 1,0 1 89,-1-1 1,1 0-95,0 0 1,1 1 85,4-1 0,-4 0-110,4 1 0,-4-1 110,-1 0 0,-1 5-2,1 1 1,-2-1 65,-3-5 1,3 0-89,-3 1 1,-2 1 6,2 3 0,-7-3-16,2 3 245,3-3 0,-5 0-83,7 3 0,-7-3-199,2 3 0,-3 2 88,-2-2 1,0 5-14,0-4 1,0 4 0,0-5-2,0 0 0,-5-5 98,0 1 1,-5 4-94,5 0 0,-6 5 109,1-5 1,-3 6-84,-2-6 0,6 5 2,-1-5 1,0 5-41,-5-5 0,5 7-10,1-2 0,-1-1-29,-5 1 0,0-5 66,1 5 1,-1-5-83,0 5 1,6-4 56,-1 4 1,2-7-61,-2 2 1,-3 2 10,3-2 77,-3 1 0,-2-6-6,0 0 1,2 5 7,4 1 0,-4 4-16,3-5 0,-3 2-5,-2-2 0,-5-3 24,1 3 0,-1-1-4,5 1 0,1-3 4,-1 3 0,0-1-11,1 1 0,-1-2-48,0 7 1,1-1-69,-1 1 0,0 2 101,0-7 1,1 7-28,-1-2 1,0-2-10,1 2 65,-1 0 0,0 1-48,1-1 0,-1-2 76,0 2 1,5 4-70,1-4 0,0 1 50,0-1-131,-4 4 93,4-6-96,-5 1 1,4 4 90,0-3 0,5 2-24,-5-2-31,7 3 67,-10-4 0,10 1 9,-7 0 1,5 0 14,-5 5-24,7 0 0,-8-1 3,6-4 42,-7 3 0,9-4-39,-7 6 1,5 0 179,-5 0-164,7 0 5,-10-7 3,5 5-189,-7-4 0,5 4-90,1-3 80,-1 4 116,-5-6 0,1 7 8,-1 0 1,5 0 95,0 0 1,5 0-169,-4 0 281,-1 0-188,-5 0 0,5-5-113,0 0 44,7 0-22,-10 5-40,11 0 1,-6 0 61,3 0-174,4 0 0,-7 0-162,3 0-830,3 0 360,-4 0-285,-1 7 1,5-4 317,-3 7 1,4 0 2,1 5 1,1-1-2131,4 1 3005,-3 0 0,11 6 0,-5 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7T14:24:28.975"/>
    </inkml:context>
    <inkml:brush xml:id="br0">
      <inkml:brushProperty name="width" value="0.04286" units="cm"/>
      <inkml:brushProperty name="height" value="0.04286" units="cm"/>
      <inkml:brushProperty name="color" value="#333333"/>
    </inkml:brush>
  </inkml:definitions>
  <inkml:trace contextRef="#ctx0" brushRef="#br0">1199 30 8418,'-8'0'765,"-5"0"-715,12 0 0,-8-5 157,5 0-109,-5 0 0,0 5-41,-1 0 38,7 0 0,-9-1 8,7-4-33,-6 3 1,3-4 8,-7 6 1,6 0-94,-1 0 0,0 0 38,-5 0 1,6 0 36,-1 0 1,0 0-9,-4 0 1,-6 0-5,1 0 1,-1 0 21,5 0 0,1 0-31,-1 0 0,1 0 13,-1 0 1,0 1 7,1 4 1,-6-3-20,1 3 1,-1-4-3,6-1 1,-1 5 43,0 0 0,-4 0-35,-1-5 1,1 0-16,4 0 0,1 2 23,-1 3 1,-4-4-50,-1 4 1,1-3 17,4-2 0,0 5-6,1-1 1,-6 1-8,1-5 0,-1 5 23,6 0 1,-1 0 13,0-5 1,1 0-21,-1 0 1,4 5 17,-4 0 0,9 0-11,-9-5 0,4 1 139,-4 4-148,0-3 1,1 6 0,-1-3 0,5-4-65,1 4 1,4 2 72,-5-2 1,5-1-86,-5-4 0,5 5 70,-4 0 1,4 2-34,-5-2 0,5-4 21,-5 4 1,6-2 98,-6 2 13,7-3 27,-10 4-160,4 1 0,0-6 75,-1 4-259,7 3 218,-10 1 0,11 0-88,-3 1 1,-1-5 72,1 5-33,0-7 0,5 5-8,0-3 14,0-3 1,-2 9 47,-3-6-40,4 0 0,-6-4 43,7 4-34,0-3 0,-1 9 10,-4-6 0,3 2-9,-3-3 1,4 0-9,1 5-29,0-5 15,0 9 0,0-10 27,0 7-19,0-7 130,0 10-122,0-11 116,0 11-103,0-5 0,0 1 9,0 1-10,0-7-24,0 10-6,0-4 1,0 0-43,0 1 46,0-7 14,0 10 0,0-9 5,0 5-14,0-5 19,0 9 33,6-12 7,-4 12 28,4-5 0,-4 2-60,3 0 0,-4-5 15,4 4-11,-3-5 0,0 7-27,2-6 1,-2 1 42,3-1-13,-3-3 0,2 6-1,1-3 0,2-3-5,-2 2 1,-2-2 14,7-2 1,-5 0 33,4 0 46,-5 0-64,9 7-61,-5-6 1,1 7 60,1-3-47,-7-3 0,9 6 50,-7-3 0,1-4 47,-1 4-142,3-3 84,7-2 20,-1 0 0,1 0-38,0 0 1,-6 0 62,1 0-58,0 0 0,5 2 63,-1 2-77,1-2 0,-1 5 1,1-7 1,0 0-35,-1 0 0,-4 0 48,0 0 0,0 0-12,4 0 1,-4 1 0,0 4 1,-5-3 2,4 3 1,-4-4-6,5-1 1,-5 2-14,5 3 0,-6-4 1,6 4 1,-5-2-1,5 2-11,0-3 1,4 4 20,1-6 0,-5 0-20,-1 0 0,1 0 12,5 0 1,-1 0-7,1 0 1,0 0 17,-1 0 1,-4 0 16,0 0-28,-1 0 0,6 0 1,0 0 1,-6 0-6,1 0 1,-5 0 6,5 0 0,-5 0 1,4 0 0,-4 0 3,5 0 38,0 0 1,0 0-10,-1 0 4,1 7-20,5-5-6,-1 4 1,1-6 12,-1 0 0,-4 0-10,0 0 0,0 0-57,4 0 0,-4 0 53,0 0 1,0 5-37,4 0 1,1 0 30,-1-5 0,1 0-7,0 0 1,-1 0 90,1 0 47,0 0 1,-1 0-91,1 0 1,-1 5-22,1-1 0,0 1-62,-1-5 0,-4 0 73,0 0 0,0 0-93,4 0 1,1 0 73,-1 0 0,1 0-41,0 0 1,-1 0 14,1 0 1,0 0-10,-1 0 0,1 0 141,-1 0 0,-4 0-119,0 0 1,0 0 6,4 0 0,-4 0 35,0 0-70,0 0 0,4 0 40,1 0-8,-1 0 0,1 0 6,0 0 1,-1 5-8,1 0 1,1 0-111,4-5 0,-4 0 95,3 0 1,-2 0 35,-3 0 0,1 0-34,0 0 1,-1 0 4,1 0 1,1 0-3,4 0 0,-4 0 2,3 0 1,-2 0-4,-3 0 1,2 0 2,4 0 0,-4 0 1,4 0 0,-4 0 3,-2 0 1,6 0 77,-1 0 1,1-2-77,-5-3 0,-1 4 70,1-4 1,-1 3-48,1 2-7,0 0 0,-1 0-26,1 0 0,0 0 4,-1 0 0,1 0-6,-1 0 1,1 0 22,0 0 0,-1 0-4,1 0 1,0 0-7,-1 0 0,1 0 76,-1 0 0,1 0-72,0 0 1,-1 0 5,1 0 1,4 0-15,1 0 1,-1 0 4,-4 0 0,0 0 0,-1 0 1,6 0 9,-1 0 1,1 0 29,-6 0 1,1 0-33,0 0 0,-1 0 94,1 0 1,0 0-67,-1 0 1,1-5 69,-1 1-37,1-1 0,0 3 130,-1-3-250,1 4 0,0-6 144,-1 7-193,1 0 0,-1 0 59,1 0-40,0 0 1,-1 0 70,1 0 0,0 0-27,-1 0 1,1 0-27,-1 0 0,1 0-23,0 0 0,4 0 70,1 0 1,-1 0-18,-4 0 0,1 0 94,3 0 0,-2 0-85,2 0 1,-3 0 166,-1 0 1,1 0-146,4 0 1,-4 0 3,4 0 0,-4 0-20,-2 0 1,1 0 12,0 0-56,-1 0 1,1 0 63,0 0 0,-1 0-39,1 0 0,-1-5 25,1 0 0,-5 0 12,0 5 1,-1 0-19,6 0 0,-5 0 6,-1 0 1,1 0 13,5 0 1,-1 0 10,1 0 0,-5 0-32,0 0 0,4 0 14,6 0 0,-1 0 33,-4 0 1,-4-1-35,4-4 1,-4 3 31,9-3 0,-9 4-32,-1 1 0,0-2 5,4-3-69,1 4 1,-1-6-2,1 7 1,-5 0-27,0 0 0,-6 0 73,6 0 0,-5 0 9,5 0-54,-7 0 282,10-6-209,-5 4 1,2-4 11,0 6 0,-5-5-13,4 0 1,-4 0 16,5 5-359,0 0 221,4-7-189,1 6 223,0-6 1,-6 6-50,1-4 48,-7 3 51,10-4 1,-11 4 35,3-3 153,-4 4 1,4-8 66,0 5-175,0 2 0,-5-6 227,0 3-195,0 3-85,0-11 0,0 10-2,0-7 0,0 5-13,0-4 80,0 5-47,0-9 1,0 10-411,0-7 118,0 7 281,0-10 1,0 10-72,0-7 136,0 7-88,0-10 19,0 11-118,0-11 35,0 5 0,0-2-35,0 1 1,2 4 77,3-5 0,-4 5 12,4-5-57,-3 7 64,-2-10 0,0 10-13,0-7 0,0 5-21,0-4 65,0 5-7,-7-9 1,6 10 51,-4-7-71,3 7 0,2-5 35,0 3 0,-2 3-36,-2-2 18,2-5 1,-6 8-15,3-4 4,3 3-91,-11-4 0,10 4 85,-7-3 1,5 4-176,-4 1 136,5 0 58,-9-7 1,10 6-65,-7-4 89,7 3 0,-8 0-51,6-2 9,-6 2-2,2-5 1,-5 7 15,-1 0 0,1 0-6,-1 0 0,5-1-70,0-4 0,6 3 59,-6-3 0,5 4-131,-5 1 129,0 0 0,-3-2-22,4-3 69,-4 4-58,5-6 0,-7 7 44,0 0 1,6 0-39,-1 0 1,5-1-8,-5-4 10,0 3-59,-4-4 66,-1 6-3,1-7 0,4 5 29,0-2 0,5 2-32,-5 2 0,6 0 124,-6 0-118,7-7-11,-10 6 27,4-6-112,-5 7 1,1-1 87,3-4-12,-3 3 26,5-4-34,-7 6 67,1 0-66,-1-7 108,0 6 1,2-8-79,4 5 28,-4 2-21,5-5 0,-7 7 0,0 0 0,6 0-68,-1 0 1,0 0 65,-5 0 0,6 0-103,-1 0 91,0 0 1,-4-4 17,-1-1 1,5 0-28,0 5 0,1 0 3,-6 0 1,5 0 67,1 0 1,0-2 14,0-3 0,-4 4-60,3-4 5,-3 3 0,-2 2-20,1 0 1,4 0 17,0 0 0,0 0-38,-4 0 1,4 0 30,0 0 0,1 0-48,-6 0 39,0 0 1,1 0-4,-1 0 1,5 0 18,1 0 1,-1 0 14,-5 0-24,1 0 0,-1 0-2,0 0 0,6-1-1,-1-4 4,0 3 1,-4-4-1,-1 6 0,5 0-3,0 0 1,1 0-4,-6 0 0,0 0 74,1 0 1,2-5-67,-2 0 1,7 0 21,-7 5 0,2 0-15,-2 0 1,-1 0-26,0 0 0,1 0 30,-1 0 1,1 0-42,-1 0 0,0 0 1,1 0 0,-1 0-11,0 0 0,1 0 5,-1 0 0,1-5 19,-1 0 0,-1 0 17,-4 5 0,4 0-17,-4 0 0,4 0 85,2 0 0,-1 0-75,0 0 0,1 0 10,-1 0 0,0 0 0,1 0-1,-1 0 0,1 0-79,-1 0 0,0 0 74,1 0 1,4 0-82,0 0 0,0 0 67,-4 0 1,-1 0 7,1 0 0,-1 0-21,0 0 0,1-5 79,-1 1 1,0-1-74,1 5 0,-2 0 4,-4 0 0,4 0 169,-4 0 1,3 0-86,-3 0 1,4 0-54,-4 0 0,4 0 8,1 0 1,-1 0-57,-3 0 1,2 0 53,-2 0 0,3 0-60,1 0 1,0 0 38,1 0 0,-1 0-5,1 0 0,-1 0 41,0 0 1,6 0-37,-1 0 0,0 0 73,-5 0 0,6-5-64,-1 0 0,0 0 21,-4 5 1,4 0 14,0 0-46,0 0 0,-4 0-22,-1 0 4,0 0 1,1 0-75,-1 0 90,1 0 1,-1 0 28,0 0-34,1 0 1,-1 0-1,0 0 3,1 0 0,-1 0-25,1 0 22,-1 0 1,0 0-1,1 0 1,-1 0 3,0 0 0,6 0-4,-1 0 1,0 0 8,-4 0 1,4 0-10,0 0 0,5 0 10,-5 0-9,1 0 7,-6 0-1,0 0 1,1 0-4,-1 0 1,5 0-61,1 0 54,5 0-107,-9 0 98,5 0-194,-6 0 190,-1 0 1,5 0-1,1 0 1,4 0-29,-5 0 1,5 0 8,-5 0 1,6 0 54,-6 0 1,5 0-52,-5 0 0,5 0-75,-4 0 58,-1 0 83,-5 0 0,1 0-53,-1 0 0,5 0 27,0 0 0,6 0 3,-6 0 9,0 0 21,-5 0-41,1 0 0,-1 0 12,1 0 0,4 5-6,0 0-17,0 0 0,-4-5 12,-1 0 0,5 0-25,1 0 1,-1 0 22,-5 0 0,1 0 0,-1 0 1,5 5 6,0-1 1,1 1-12,-6-5 1,5 0 122,1 0-117,-1 0 0,-5 2 8,1 3 0,4-4-2,0 4 1,5-3 3,-5-2-51,1 0 12,-6 0 1,0 0 17,1 0 7,6 0 1,-4 2 4,7 2-8,-6-2 1,8 5 13,-7-7 0,5 0-13,-5 0 13,7 0 4,-10 0 1,7 1-2,-4 4-9,-3-3 1,10 4 0,-7-6 0,5 0-76,-5 0 73,7 7 1,-5-6-13,3 4 9,3-3 1,-9-1 87,6 4-30,0-3-21,-1 4 1,3-6-28,-7 0 6,7 7 1,-6-5-72,5 2 1,2 0 69,-3 1 1,2-4-63,-2 4 50,3-3 1,-6 3-24,3-1 86,4 1-20,-12 2 1,9-6 152,-5 4-180,5 3 0,-4-6-18,3 3 60,4 3-216,-6-6 1,6 9 108,-4-6 1,3 1-49,-3-1 1,2-3 58,-2 3 1,4-2-39,-4 2 212,-3-3 0,4 6-83,-5-3 200,5-4-228,-2 6-121,-1-1 58,6-4 30,-6 11-24,7-12-34,0 12 145,0-11-121,0 11 59,0-11-23,0 11 0,0-10-138,0 7 68,0-7 41,0 10 0,0-10 24,0 7 0,0-5-25,0 5-11,7-7 1,-6 5 12,4-3 1,2-2 161,-2 7-171,-1-7 170,3 10 0,-5-10-28,2 7-65,-2-7 0,0 9 177,3-7-99,-4-1-133,6 3 0,-6-4 98,4 7-56,-3-7 9,4 4 0,-4-6-94,3 4 81,-4-3-18,12 4 1,-9-1-6,5 0 0,-4 0 3,5-5 0,-5 0-8,5 0 1,-5 5 17,4 0 192,-5 0-181,9-5 95,-5 6-90,6-4-2,1 4 0,-5-4-16,-1 3 1,-4-4-7,5 4 0,-5-3-50,5-2 78,-1 0-71,6 6 42,0-4 1,-2 6-3,-4-3 6,4-3 31,-4 11-25,5-12 3,1 12-12,-1-11 1,-1 6 9,-3-3-11,3-4 0,-5 6 7,7-7 0,-5 0 2,-1 0 0,1 2-5,5 2 1,-5-2-2,-1 3-1,1-3 0,5 2 0,-1 1 0,-4 0-32,0-5 0,-5 0 31,4 0 1,-4 5 2,5 0-5,0 0 0,4-5 14,1 0-12,0 0 0,-1 0 2,1 0 0,0 0 5,-1 0-1,1 0 1,-1 0 4,1 0-8,0 0 0,-1 0 0,1 1 0,0 4 0,-6-3 0,1 3 0,-5-4 0,5-1 0,-5 0 0,4 0 0,1 0 0,5 5 2,-1 0 1,-4 0-3,0-5 0,-5 0 0,4 0 0,1 0-1,5 0 1,-6 0 1,1 0 2,0 0 0,5 0-3,-1 0 0,-4 0 0,0 0 1,-5 0-2,4 0 2,1 0-2,5 0 1,-1 0 0,1 0 1,-5 0-18,-1 0 1,1 5 15,5 0 0,-5 0 12,-1-5 1,1 0-14,5 0 0,-6 0 0,1 0 0,0 0 32,5 0-16,-1 0 0,1 0-7,-1 0-4,1 0 1,0 0-19,-1 0 0,1 0 19,0 0 1,-6 0-11,1 0 0,0 0 5,4 0 0,-4 0-1,0 0 1,0 0 13,4 0 1,-4 0-3,0 0 1,0 0 110,4 0-115,1 0 1,-1-5 41,1 0 0,0 0-31,-1 5 1,1 0 23,0 0 0,-1 0-15,1 0 0,-1 0-1,1 0 0,0 0-26,-1 0 0,1 0-9,0 0-54,-1 0 1,1 0 73,-1 0 1,1 0-42,0 0 1,-6 0 27,1 0 0,0 0 21,5 0 0,-6 0 4,1 0 1,0 0 28,4 0-17,1 0 0,0 0 10,-1 0 0,1 0-56,-1 0 35,1 0 0,0 0-44,-1 0 1,1 0 35,0 0 1,-6 0 77,1 0-18,0 0-37,4 0 0,1 5 19,0 0 1,-6 0-32,1-5 1,-5 0-96,5 0 101,0 0 1,4 0-144,1 0 1,-1 0 139,1 0-65,0 0 1,-1 0 14,1 0 0,1 0 2,4 0 0,-4 0-8,3 0 1,-6 0 1,2 0 1,-8 0 185,7 0 1,-2-5-94,2 0 0,1 0-54,-1 5 0,1 0 11,0 0 0,-6 0-45,1 0 1,0 0 16,5 0-4,-1 0 0,1 0-89,-1 0 37,1 0 1,0 0 45,-1 0-3,1 0 1,0 0 60,-1 0 0,-4 0-67,0 0 38,-1 0 1,6 0-20,0 0 18,-1 0 1,1 0 0,0 0-6,-1 0 1,-4 0-31,0 0 24,-1 0 0,6-2 47,0-2-50,-1 2 0,1-5 42,0 7 0,-6 0-36,1 0 1,0 0 11,4 0-30,1 0 1,0 0 22,-1 0 1,1 0-43,-1 0 46,1 0 11,6 0-25,2 0 10,6 0 0,-6 0 22,-4 0-14,-2 0 0,-3-4-21,1-1 1,-5 0 11,-1 5 0,-4 0-22,5 0 0,-5 0 20,5 0 0,-5 0-47,4 0 1,-4 0 39,5 0 1,-5 0-13,5 0 1,-6 0 6,6 0 0,-5 0-4,5 0-10,0 0 9,4 0-40,1 0 0,-1 0 41,1 0 0,-5 0-66,0 0 0,-6 0 42,6 0-41,0 0 99,5 0 5,-1 0 111,1 0 0,-5 0-144,-1 0 0,-4 0-97,5 0 0,-5 0 119,5 0-205,-7 0 1,10 0 38,-3 0-126,-4 0 204,7 0-39,-5 0 76,7 0 1,-5 0 289,-1 0 41,-5 0-166,9 0 3,-5 0-55,6 0-296,1 0 105,0 0-110,-1 0 0,-4 0 110,0 0 0,-5 0-7,4 0 271,-5 0 0,4-5-115,-3 0 199,-4 0-241,12 5 1,-10 0 15,7 0 61,-7 0-21,10 0 0,-9-5-83,5 0 55,-5 1-85,9 4 52,-12 0 1,11-2-152,-7-3 161,-1 3-152,-4-4 14,7 6-33,-5 0 83,4 0 0,-4 0-12,3 0-298,-4 0 169,6 0-799,-7-7 355,0 6-244,0-6 0,0 9 233,0 3 1,0-2-278,0 7 957,0 0 0,-7 4 0,-1 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7T14:25:43.275"/>
    </inkml:context>
    <inkml:brush xml:id="br0">
      <inkml:brushProperty name="width" value="0.04286" units="cm"/>
      <inkml:brushProperty name="height" value="0.04286" units="cm"/>
      <inkml:brushProperty name="color" value="#333333"/>
    </inkml:brush>
  </inkml:definitions>
  <inkml:trace contextRef="#ctx0" brushRef="#br0">1058 45 6132,'0'-8'365,"7"1"-294,-5 7 121,4 0-85,-6-6 3,0 4 32,0-4-6,0 6 234,0 0 1,-2-5 16,-2 0-179,2 0-100,-5 5 0,6 0 137,-4 0-18,3 0-133,-4 0 0,4 0 136,-3 0-249,3 0 0,-6 0 208,3 0-179,4 0 68,-12 0-40,5 0 1,-2 0 22,0 0 0,5 0 30,-5 0-7,7 0 9,-10 0 139,5 0-106,-7 0 110,0 0-226,1 0 1,-1 0-5,0 0 0,5 0 25,1 0 0,4 0 3,-5 0-76,0 0 0,0 0 93,1 0 33,-1 0-70,-5 0 1,0 0 59,1 0 1,4 0-34,0 0 0,0 0 7,-4 0 0,4 5-28,0 0 1,0 0 20,-5-5 0,6 0-22,-1 0 1,5 1 55,-5 4-84,0-3 66,-4 4-65,-1-6 0,0 2 56,1 3 1,4-4 60,0 4 84,0-3-130,-5-2 23,1 6 1,-1-4-43,0 3 0,6-2-64,-1 2 1,5-3 73,-5 3 1,5-4-114,-5-1 0,5 0 72,-4 0 1,4 5-6,-5 0 1,5 0 45,-5-5 1,5 0-46,-4 0 1,4 5 83,-5 0 1,5 0-71,-5-5 0,5 5-43,-5 0 57,1 6 1,-4-8-75,3 7 0,-2-5 66,7 5-8,-6-7 58,3 10-64,-7-11 58,0 4 0,6-1-39,-1 0 14,7 0 0,-6-5 21,5 0-98,2 0 0,-5 2 10,7 2 0,-1-2-7,-4 3 0,3-2 8,-3 2 1,2-3 19,-2 3 1,4-2-44,-4 2 32,-4-4 1,3 8 23,-4-4 1,2-4-23,3 4 1,-1-2 15,-4 2 0,2-3-8,3 3 1,1-2 4,-5 2-4,5-3 1,-4 4-1,3-6 1,4 2-1,-4 3-1,3-4 1,-3 7-7,0-3 4,0-3 0,5 5 1,0-1 0,-1-4-1,-4 3 1,3-4 0,-4 6 84,6-6-79,0 6 59,0-7-16,0 0-14,0 6 0,0-4 18,6 11-20,-4-11 9,4 11-28,1-12 1,-4 8 118,7-4-88,-7-4 139,10 6-153,-4-7 0,5 0 3,1 0 0,-5 5-27,0 0 1,-1-1 30,6-4 1,-5 0-72,0 0 0,-1 0 89,6 0-35,0 7 1,-1-5-4,1 2 0,-5-2-1,0-2 1,0 0-19,4 0 1,1 0 0,0 0-1,-1 0 19,1 0 1,0 0 1,-1 0 1,0 2-10,-5 3 1,4-4 85,-3 4 0,-2-3-68,2-2-38,0 0 0,5 0 31,-1 0-9,1 0-15,0 0 1,-1 0 23,1 0 1,-5 0-81,0 0 63,0 0 1,4 1-42,1 4 35,0-3 1,-1 6-2,1-3 0,0-3-7,-1 3 0,-4-4-2,0-1 1,0 0-11,5 0 0,-1 5 18,1 0 0,0 0-21,-1-5 0,1 0 16,0 0 1,4 0 14,1 0 0,0 0-16,-6 0 0,1 0 40,0 0 1,-6 0-29,1 0 0,0 0 4,5 0 0,-5 0 1,-1 0-2,1 0 0,5 5 2,0 0 1,-6 0-3,1-5 0,-5 0-19,5 0 1,-5 0 16,5 0 2,-1 0-7,6 0 1,0 0 1,-1 0 0,-4 0 0,0 0 1,-5 1 1,5 4 52,0-3-48,4 4 72,1-6-62,0 0 32,-1 0-41,1 7 1,0-6 0,-1 4 0,-4-3-23,0-2 1,-5 0 37,5 0-40,0 0 1,4 2 18,1 3 1,-5-4-13,0 4 0,-6-3 10,6-2 0,-5 0-7,5 0 7,0 0 0,4 0 0,1 0 0,0 0 0,0 0 0,-1 0 0,1 0 0,0 0 0,-1 0 0,1 0 0,-5 0 40,0 0 0,-1 0 22,6 0-27,0 0 1,0 0-25,-1 0 1,-4 0 1,0 0 1,0 0 25,4 0 0,-4 0-18,0 0 0,-5 0-59,5 0 78,-1 0-92,6 0 0,0 0 59,0 0 1,-6 0-27,1 0 0,-5 0 13,5 0-1,0 0 3,4 0 1,1 0-3,0 0 0,-6 0 16,1 0-12,0 0 0,5 5-37,-1-1 1,1 1 35,0-5 1,-5 0 2,-1 0 1,1 2-4,5 3 0,0-3-1,-1 2 0,1-2 136,0-2-133,-1 0 1,1 0 23,0 0 1,0 0-16,-1 0 1,1 0 27,0 0 1,-1 0-22,1 0 0,0 0-3,-1 0 0,6 0-5,0 0 0,-1 0-2,-4 0 0,0 0-23,-1 0 1,1 0 24,0 0 0,-1 0-20,1 0 0,0 0 17,0 0 1,-1 0-15,1 0 1,0 0 5,-1 0 2,1 0 1,5 0 0,-1 0 0,1 0 1,-5 0 0,1 0 0,3 0 0,-2 0 0,2 0 0,3 0 10,-3 0 1,2 0-10,-1 0 0,-4 0 92,4 0 1,-2 5-85,2 0 1,-4 0 3,4-5 0,1 0 3,-2 0 0,3 0 3,-3 0 1,-3 0 4,4 0 0,1 0 2,-1 0 1,0 0-101,-6 0 0,1 0 81,0 0 0,-1 0-26,1 0 1,0 0 17,-1 0 1,1 0 12,0 0 1,0 0-12,-1 0 0,6 0-1,-1 0 0,1 0 22,-5 0 1,4 0-19,1 0 1,1 0 12,-1 0 0,-4 0-9,4 0 0,-4 0-15,-1 0 0,4 0 7,1 0 0,-1 0-2,-4 0 0,5 0 2,-1 0 1,1 0-1,-5 0 1,-1 0-8,1 0 1,0 0 5,-1 0 1,1 0-1,0 0 1,0 0 0,-1 0 0,1 0 29,0 0 1,-1 0-27,1 0 1,0 0-2,-1 0 1,1 0-1,0 0 1,1 0 0,4 0 1,-2 0-50,6 0 0,-6 0 47,2 0 1,1 0-9,-1 0 0,6 0 2,-2 0 0,-1 0 5,2 0 1,-6 0 19,6 0 0,-6 0 3,6 0 1,-6 0-22,6 0 0,-7 0 3,2 0 1,1 0-3,-2 0 1,1 0 5,-5 0 1,1 1-50,4 4 1,-4-3 43,4 3 0,-3-4-27,3-1 1,-4 0 27,4 0 1,1 0-1,-1 0 1,4 0 4,-4 0 0,4 0-15,-4 0 0,5 0 60,-6 0 1,6 0-52,-6 0 0,6 0 7,-6 0 0,6 0 11,-6 0 1,6 0-38,-5 0 1,4 0 26,-4 0 1,-1 0-28,-4 0 1,5 0 14,-1 0 1,1 0-2,-6 0 1,1 0-9,0 0 1,0 0 7,-1 0 0,1 0 77,0 0 1,-1 0-72,1 0 0,0 0 14,-1 0 1,6 0-6,0 0 0,1 0-24,-2 0 0,-1 0 17,7 0 1,-6 0-1,6 0 0,-5 0-25,4 0 0,-4 0 25,4 0 0,-6 0-27,2 0 1,-2 0 15,1 0 0,-2 0 1,2 0 1,-2 0 5,-3 0 0,1 0 0,0 0 1,-1 0-4,1 0 1,0 0-1,-1 0 1,1 0-1,0 0 1,0 0 0,-1 0 0,1 0-39,0 0 0,1 0 36,4 0 0,-4 0-13,4 0 1,1 0 13,-2 0 0,7 0 0,-1 0 0,-2 0-3,1 0 0,-1 0 1,2 0 0,-2 0 41,-4 0 1,-1-4-39,7-1 0,-2 0 18,1 5 0,-1 0-12,-4 0 0,-2 0 22,2 0 1,-1 0-19,2 0 1,-4 0 0,4 0 1,-4 0-12,-1 0 0,5-2-1,-1-3 1,2 4-23,-1-4 0,-2 3 29,6 2 0,-1 0-57,2 0 0,3 0 48,-4 0 0,2 0-2,-1 0 1,2 0 1,-2 0 1,1 0 1,-1 0 1,2 0-4,-2 0 0,-2 0 2,1 0 0,-1 0 11,2 0 1,1 0-12,-7 0 0,3 0 8,-3 0 0,-3 0-5,4 0 1,-2 0 20,2 0 0,-4 0-21,4 0 0,1 0 1,-2 0 1,3 0-2,-3 0 0,-2 0 0,2 0 0,2 0-5,-1 0 0,4 0 7,-4 0 1,5 0-14,-6 0 0,6 0 11,-6 0 0,6-5-18,-6 0 1,6 0 2,-6 5 0,3 0-1,-3 0 1,-1 0 11,7 0 1,-7 0-1,1 0 1,-1 0-42,2 0 0,-4 0 33,4 0 1,3 0-5,1 0 0,-1 0 2,2 0 1,-1 0 6,5 0 1,1 0 0,-1 0 0,1 0 0,-1 0 1,0 0 1,1 0 0,-1 2 5,1 3 1,-3-3-7,-2 2 0,3-2 8,-4-2 0,-1 0 2,2 0 1,-6 0-10,6 0 1,-6 0 6,6 0 1,-6 0-6,6 0 0,-1 0 0,6 0 1,-3 0-9,-2 0 0,4 5 8,1 0 0,-1 0-17,5-5 0,-3 0 14,-1 0 1,-1 0 3,1 0 1,-1 0-6,0 0 0,-1 0-25,-3 0 0,1 1 8,-7 4 1,6-3-3,-5 3 0,4-4 20,-4-1 1,6 0 1,-2 0 0,4 5-6,1 0 0,-1 0-4,-3-5 1,7 0 2,-2 0 0,2 0-1,-2 0 0,-2 0-11,-4 0 1,9 0 9,-4 0 1,-1 0-2,-4 0 1,-1 5-25,2 0 0,1 0-2,-6-5 0,4 0-21,-4 0 0,6 0 35,-2 0 0,-1 0-138,2 0 0,-1 2 122,6 2 1,-1-2 34,0 3 0,1-2-25,-1 2 0,-4-3-2,-1 3 0,-1-4 28,1-1 0,4 5 13,-3 0 0,-4 0 53,-1-5 1,1 0-79,-2 0 1,1 0 132,-5 0 1,4 0-109,1 0 0,-1 0-3,-4 0 0,0 0 1,0 0 0,-1 0 4,1 0 0,5 0-16,-1 0 0,1 0-7,-6 0 0,1 0-4,0 0 0,4 0 16,1 0 1,0-2-10,-6-3 1,1 4 61,0-4 1,4 3 16,1 2 1,0-1-42,-6-4 1,6 3 7,-1-3 0,6 2-57,-5-2 1,4 3 41,-4-2 1,4 2-49,-4 2 0,1-5 37,-1 0 1,-4 0-36,4 5 1,-4-1 22,-1-4 0,-1 3 8,1-3 0,0 3-6,-1 2 1,1-4 2,0-1 0,4-2 53,1 2 1,0 4-50,-6-4 0,1-2-2,0 2 1,-1 0 5,1 5 0,0-5-34,-1 1 1,1-3 33,0 2 0,0 4-48,-1-4 1,1 3 8,0 2 1,-1 0-42,1 0 61,0-7 1,-1 6-3,1-4 1,-2 2 29,-3-2-31,3 3 0,-5-6 42,7 3 1,-5 3-36,0-2 11,-1-5 1,6 8-16,0-4 1,-5-2-11,-1 2-56,1 1 66,5-3 6,0 5 1,-1-9-8,1 6 1,-5 0 216,0 5-209,-7-6 0,8 2 96,-6-5 1,2 5 118,-2-1 38,-4-3-263,6 7 69,-1-13 0,-4 11-239,3-7 169,3 7-262,-6-10 271,4 11 0,-1-6-88,0 3 56,0 4 13,-5-6 1,0 6 159,0-4-161,0 3 69,0-4-37,-7 6-52,6-7 55,-6 5-19,1-11-4,4 12 2,-11-12 0,11 9-110,-3-5 107,-3 5 0,5-4 17,-7 3 1,5 4-18,-5-4 1,6 1 31,-6-1-36,0 4 13,-5-6 0,1 2-39,-1 1 22,0-1 0,0 3-127,1-3 133,-1 3 0,0-4-67,1 6 1,4-5 27,0 0 52,0 0 1,-4 4-63,-1-4 65,0 3 1,0-4-2,1 6 1,-1-2 29,0-3-32,1 3 0,-1-4 4,0 6 0,1-2-2,-1-3 1,5 4 7,0-4-9,0 3 0,-4 0-8,-1-2 0,0 2-58,1-3 0,4 3 72,0 2 6,0 0 0,-4-1 12,-1-4-27,0 3 1,0-4 8,1 6 0,4 0-6,0 0 1,2-2-2,-2-3 0,-3 4 0,3-4 0,2 3 0,-2 2 0,1 0 0,-6-2 0,0-3 0,0 4 0,1-4 0,4 3 0,0 2 0,0 0 0,-4 0 0,-1-5 0,0 1 0,1-1 20,-1 5 1,0 0-18,0 0 0,-1 0-6,-3 0 0,2 0 4,-2 0 1,1 0-2,-2 0 1,4 0-4,-4 0 0,4 0 3,1 0 1,-5 0-14,1 0 0,-1 0 12,6 0 0,-1 0-17,0 0 1,0 0 14,1 0 0,-1 0-4,0 0 0,1-5 5,-1 0 1,0 0 0,1 5 1,-1 0 10,0 0-14,0 0 1,-4 0 0,-1 0 1,1 0-1,4 0 1,0 0 3,1 0 0,-6 0-2,0 0 0,1 0 1,4 0 0,-4 0 0,-1 0 0,0 0 0,6 0 0,-6 0 31,0 0 0,1 0-29,4 0 1,-4 0-3,-1 0 0,-1 0 4,1 0 0,4 0 3,-4 0 0,2 0-48,-1 0 1,2 0-13,-2 0 1,2 0 47,3 0 1,-1 0-2,0 0 1,1 0-13,-1 0 0,-2 0 0,-2 0 0,3 0 66,-4 0 1,2 0-53,-2 0 0,2 5 14,-6 0 0,4 0-8,-4-5 1,4 0-3,-4 0 1,-1 0 6,-4 0 0,4 0 0,1 0 1,4 0 15,-4 0 1,1 5-20,-2-1 1,-2 1 54,2-5 1,4 0-49,1 0 1,-1 0 19,1 0 1,1 0-15,4 0 0,-4 0-13,-1 0 0,0 0 1,6 0 1,-6 0-6,0 0 0,-4 0-20,4 0 1,-4 0 28,4 0 0,-4 0-26,4 0 1,-6 0 16,2 0 1,1 0-7,-2 0 0,2 0 22,-1 0 1,-4 0 1,4 0 0,1 0 12,-2 0 0,6 5 6,-6 0 1,7 0-30,-1-5 0,-3 0 7,3 0 1,-1 0-29,5 0 0,-1 0 29,-4 0 1,4 0-82,-3 0 0,-3 0 70,3 0 1,-6 0-39,6 0 1,-3 0 23,3 0 0,-2 0 4,-4 0 1,-1 0 87,6 0 0,-6 0-85,2 0 0,1 0 102,-2 0 0,6 0-84,-6 0 1,6 0-23,-6 0 0,6 0-14,-6 0 1,7 0 3,-2 0 1,-1 0-29,2 0 1,-1 2-15,5 3 1,-4-4 39,-1 4 0,-4-3-1,4-2 0,-1 0 71,1 0 1,-1 0-72,-4 0 1,-1 0 57,7 0 0,-7 0-47,1 0 1,-1 0 13,1 0 1,-2 5-14,2 0 1,2-1-12,-1-4 1,1 0 13,-1 0 0,1 0 2,3 0 0,4 0 2,-4 0 1,2 0-9,-1 0 0,2 0 16,-2 0 0,2 0-8,3 0 0,-6 0 4,0 0 0,1 0 0,4 0 1,-5-1-4,1-4 0,-6 3-8,6-3 1,-6 4 7,6 1 0,-7 0-1,1 0 1,2 0-1,-1 0 0,1-2 2,-2-3 0,-2 4-3,2-4 1,2 3 5,-1 2 0,4 0-2,-4 0 1,4 0 0,-4 0 1,6 0-24,-2 0 1,-1 0 19,1 0 0,-1 0 0,1 0 0,2-5-1,-6 0 0,4 0-58,-4 5 1,1 0 51,-2 0 1,-2 0-1,2 0 0,2 0-1,-1 0 0,1 0 2,-2 0 0,-2 0 10,2 0 0,2-5-9,-1 1 1,4-1 13,-4 5 0,4 0-12,-4 0 1,6 0-51,-2 0 1,-1 0 44,1 0 1,1 0-61,4 0 0,-1 0 23,-4 0 1,4 0-11,-4 0 1,2 0 74,-2 0 1,4 0-48,-3 0 1,-3 0 166,3 0 1,-6-2-154,6-3 1,-6 3 133,5-2 0,-6 2-102,2 2 1,1 0 5,-2 0 1,6 0-27,-6 0 0,1 0 10,-6 0 1,6 0-102,-1 0 0,6 0 104,-6 0 1,7 0-71,-1 0 0,1 0 46,-2 0 1,2 0 70,-6 0 0,4 0-51,-4 0 0,4 0 8,-4 0 1,4 0 23,-4 0 1,4 0 15,-5 0 1,6-2-33,-6-3 0,2 4-2,-1-4 1,1 3 44,3 2 1,3 0-40,-8 0 0,5 0 3,-4 0 1,6-5-16,-2 0 0,-1 1-2,2 4 0,-1 0-17,5 0 0,1 0-5,-1 0 1,-1 0-23,-4 0 1,4 0 42,-4 0 1,4 0-54,1 0 1,-5 0 41,1 0 1,-1 0-8,5 0 0,-4 0-5,-1 0 1,-1 0 8,1 0 1,4 0 8,-4 0 1,3 0 1,-3 0 0,4 0-3,-4 0 1,-1 0-7,1 0 1,1 0-2,4 0 1,-1 0 2,-4 0 0,4 0-6,-4 0 0,4 0 4,1 0 0,0 0-1,1 0 1,-1 0 3,0 0 0,0 0-1,1 0 1,-1 0 44,0 0 0,1 0-42,-1 0 1,0 0-10,1 0 0,-1 0 11,0 0 0,-1 0-15,-4 0 0,4 0 10,-4 0 1,4 0-2,1 0 1,-4 0-6,-1 0 1,0 0-4,6 0 1,-6 0-1,1 0 1,-3 0 3,3 0 0,2 0 17,-2 0 1,-2 0-15,1 0 0,-1 0-1,1 0 1,4 0 0,-4 0 0,4 1 0,1 4 0,1-3 20,-1 3 0,0-4 1,0-1 0,1 0-5,-1 0 1,0 0-9,1 0 1,-3 0 19,-2 0 0,2 0-19,-2 0 1,2 0-20,3 0 0,-6 0 14,1 0 1,-1 5-3,5 0 1,-4 0 24,-1-5 0,-1 0 0,1 0 1,4 0 6,-4 0 0,4 0-21,1 0 1,-1 0 44,-4 0 0,4 0-40,-4 0 0,4 0 26,1 0 0,1 0-16,-1 0 1,0 0-1,1 0 1,-1 0-26,0 0 0,0 0 22,1 0 0,4 0-58,0 0 0,0 0 52,-4 0 1,4 0-38,0 0 0,0 0 29,-4 0 1,4 0-56,0 0 44,0 0 1,-5 0-8,1 0 10,-1 0 1,0 0 4,1 0 1,-1 0 50,0 0 1,1 0-52,-1 0 0,0 0-4,0 0 1,1 0 6,-1 0 0,0 0-8,1 0 0,-1 0-14,0 0 0,1 0-11,-1 0 4,0 0 1,0 0 22,1 0-2,-1 0 1,0 0-8,1 0 1,-1 0 10,0 0 0,5 0-8,1 0 0,-1 0 2,-5 0 0,5 0-16,1 0 7,-1 0 1,-5 0 6,0 0 0,6 0-3,-1 0 1,5 0 44,-5 0 1,5 0-42,-5 0 1,5 0 1,-4 0 5,5 0 133,-9 0-106,5 0-45,-6 0 1,0-2-9,5-3 1,0 4 27,5-4 0,0 3-36,-5 2 0,4 0 32,-5 0-31,7 0 17,-11 0 7,6 0 1,-6 0-1,-1 0 1,5 0-1,0 0 6,1 0-7,-6 0 1,0 0-51,0 0 1,6 0 47,-1 0 1,0 0-38,-5 0 29,1 0 1,-1 0 9,0 0 1,5 0-12,1 0 0,-1 0-8,-5 0 1,5 0 194,1 0-156,-1 0-32,-5 0 0,0 0 18,1 0 0,4 0-35,0 0 0,5 0 28,-5 0-2,1 0 1,-6 0 36,0 0 1,5 0 1,1 0 0,4 0-6,-5 0 1,5 0-22,-5 0 0,5 0-80,-5 0 1,6 0 87,-6 0-69,6 0 0,-7 2 45,6 3-7,-6-4 21,3 6 1,-2-7-8,0 0 167,7 0-168,-10 0 0,9 0 136,-5 0-106,5 0-16,-9 0 1,10 0 9,-7 0 1,5 0 25,-5 0-116,7 0-22,-10 0 69,5 0 1,-2 0-37,0 0 50,7 0-13,-10 0 36,5 0-32,-7 0 20,0 0 0,6 0 0,-1 0 0,5 0 4,-5 0 0,5 0 1,-5 0-7,7 0 9,-10-7 1,10 6-11,-7-4 1,5 3 6,-5 2 1,5 0-6,-4 0 0,4 0 0,-5 0-63,0 0-5,-5 0-141,1 0 193,-1 0 0,0 0-10,1 0 0,4 0-1,0 0 1,5 0 83,-5 0 0,5 2-107,-4 3 74,-1-4 0,-5 6-4,0-7 0,6 0 15,-1 0 1,5 0-95,-5 0 0,2 2 66,-2 2 0,2-2-210,3 3 194,-3-3 1,-2-2-26,0 0 0,5 0 10,-4 0 0,4 0 6,-5 0 1,5 0 7,-5 0 15,7 6-12,-10-4 0,10 4-19,-7-6 8,7 0 0,-10 7-18,4-6 0,0 6 22,-1-7 0,5 0 9,-5 0 21,7 0 0,-9 2 4,7 3 1,-1-4 23,1 4-48,3-3 1,-6-2-37,3 0 1,4 1 39,-4 4-46,-3-3 43,-1 4 0,-4-4-7,4 3 55,-4-3 1,4 4 40,-5-6-84,-1 7 0,0-6-2,1 4 0,4-3 11,0-2 0,5 5-33,-5 0 0,5 0 29,-4-5 0,4 1-14,-5 4 0,5-3-3,-5 3-8,7-4 9,-10 6 5,5-6 1,-5 8 4,3-5-4,-3-2 2,5 5 1,-2-2-2,0-1 93,7 1-32,-4-5 11,1 0-71,4 0 0,-6 5 30,3 0-34,3 0 0,-9-3 34,6 3 0,-6-4-20,9 6 1,-9-6 109,6 4-43,0-3 15,5 4-8,0-6-23,0 7-120,-7-5 118,6 4-147,-6 1 0,7-4 114,0 7-103,0-7 51,0 4-11,7-1 50,-6-4 1,11 6-37,-7-3 243,-1-4-215,3 6 79,1-7-67,7 0 0,0 0-9,-1 0 0,-4 0-8,0 0 1,-5 0-6,5 0-26,-1 0 0,6 0 39,0 0 0,-6 0-129,1 0 117,0 0 0,5 2-2,-1 2 0,-4-2-2,0 3 0,0-3 4,5-2 1,-6 0 2,1 0 0,-5 0 2,5 0 37,0 6-41,4-4 0,-1 6 14,-3-3-10,3-4 1,-9 6-36,5-7 0,-4 0 22,5 0 1,-5 5-4,5 0 1,-5 0 0,4-5-6,-5 0 29,9 0-19,-5 6 1,2-4 70,0 3-67,-7-4 0,8 1 34,-6 3-22,0-3 9,2 4-4,-6-6-11,12 7 1,-9-6-64,5 4 63,-5-3 0,7-1-3,-6 4-11,6-3 2,-2 5 0,0-7-3,1 0 1,-5 4-4,5 1 0,-5 0-6,5-5 1,-6 0-9,6 0 0,-5 0 127,5 0 1,-5 0-97,5 0 1,-5 0-31,4 0 28,1 0 1,5 0 0,0 0 1,-6 0-5,1 0-9,0 0 0,5 2 3,-1 3 0,-4-4-14,0 4-19,0-3 1,4-2 34,1 0 0,-5 0-13,0 0 9,0 0 0,4 5 13,1 0 0,-5 0-1,0-5 1,-6 0 1,6 0 1,-5 0-20,5 0 0,-5 0-19,5 0-30,-1 0 57,6 0 1,0 0 19,0 0 0,-6 1-23,1 4 1,-5-3 32,5 3 1,-5-4-4,5-1 1,-6 0 29,6 0-47,-6 0 1,9 0 21,-4 0 7,-2 0-20,6 0 0,-6 2-26,2 3 27,4-4-17,-4 6 52,5-7 2,1 0-36,0 0 8,-1 0-11,1 0 10,0 0-35,-1 0 32,1 0-21,0 0 9,0 7 0,-6-6-26,1 4 26,0-3 1,5-2-3,-1 6-1,1-4 50,0 4 0,-1-6-43,1 0 1,-5 0-8,0 0 1,-5 0-1,4 0 1,0 2-3,0 3 0,4-3-23,-3 2 1,-2-2-5,2-2 0,0 0-87,5 0 105,-1 0 1,1 2-134,0 3 124,0-4 0,-1 6 10,1-7 7,0 0 1,-1 0 4,1 0 1,0 0-1,-1 0 1,-4 5 7,0 0 1,0-1 9,5-4 1,-6 0-27,1 0 128,0 0-117,5 0 0,-1 0-1,1 0 0,-5 0 11,0 0-19,-1 7 0,6-5 4,0 3 0,-5-4-1,-1-1 1,1 0-9,5 0 1,0 0 11,-1 0 1,-4 0-11,0 0 1,0 0 5,4 0 0,1 0-1,0 0 2,-1 0 0,1 0 0,0 0 0,0 0 9,-1 0 0,-4 0-8,0 0-2,0 0 1,4 0 1,1 0 0,-5 0-2,0 0 0,-5 0 4,4 0-4,1 0 1,5 0-2,0 0-15,-1 0-3,1 0 20,0 0 0,-1 0-2,1 0 0,-5 0 5,0 0-8,-7 0 8,10 7 19,-5-6 6,7 6-27,0-7 0,-6 0 6,1 0-96,0 0 90,5 0-68,-1 0 1,1 0 51,0 0-13,-1 0 0,1 0 24,0 0 1,0 0-3,-1 0 1,1 0 2,0 0 10,-1 0 13,8 0 0,-6 0-27,4 0 0,-4 0-9,-1 0 0,-1 0 15,1 0 0,0 0-24,-1 0 0,1 0 20,0 0 0,-1 0-3,1 0 0,0 0-8,0 0 1,-1 0-6,1 0 0,0 0 7,-1 0 1,1 0 0,0 0 0,-4 0 0,4 0 1,-4 0 2,9 0 1,-9 0 12,-1 0 0,0 0-2,5 0 1,-1 0 0,1 0 0,0 0 7,-1 0 1,1 0-14,0 0 0,0 0 12,-1 0 1,1 0-11,0 0 0,-1 0 28,1 0 0,0 0-25,-1 0 1,1 0 6,0 0 1,0 0-8,-1 0 0,3 0 1,2 0 0,-3 0 5,4 0 0,-4 0-2,-1 0 0,0-2-10,-1-3 0,1 4 9,0-4 1,0 3-2,-1 2 1,1 0-2,0 0 0,-6 0-3,1 0 0,0 0 3,5 0 0,-1 0-5,1 0 1,-5 0 1,0 0 1,0 0-2,4 0 31,1 0 0,0 0-26,-1 0 0,-4 0-5,0 0 1,0 0 9,4 0-8,1 0 1,0 0-1,0 0 0,-1 0-1,1 0 0,0 0-4,6 0 1,2 0 1,0 0 2,-4 0 1,-2 0-1,-3 0 0,3 0 1,2 0 0,-2 0-6,2 0 0,-3 0-11,-1 0 1,0 5-3,0 0 1,-1 0 16,1-5 0,0 0-3,-1 0 9,1 0 1,0 0-11,-1 0 0,1 0 7,0 0 1,0 2-7,-1 2 0,-4-2 13,0 3 1,0-3-8,4-2 1,-4 0 1,0 0 0,0 0-37,4 0 1,1 0 27,0 0 7,0 0 1,-1 0-7,1 0 0,0 0 5,-1 0 0,1 0-7,0 0 1,-1 0 13,1 0 1,0 0-7,0 0 0,-1 0 2,1 0 0,0 0-1,-1 0 0,1 0 0,0 0 0,-1 0-2,1 0 0,0 0 0,0 0 0,-1 0 0,1 0 0,0 0 0,-1 0 0,1 0-56,0 0 0,-1 0 37,1 0 1,0 0-6,0 0 0,-1 0 20,1 0 1,0 0-22,-1 0 36,1 0 1,0 0-35,-1 0 27,1 0 0,0 0-11,0 0 1,-6 0 7,1 0 1,0 0-47,5 0 1,-6 0-13,1 0 0,0 0 39,5 0 1,-1 0-4,1 0 0,0 0 37,-1 0 0,1 0-33,0 0 0,0 0 20,-1 0 0,-4 0-16,0 0 1,0 0 31,4 0 1,1 0-48,0 0 0,-1 0-2,1 0 1,0 0-12,0 0 0,-1 0-8,1 0 1,0 0 26,-1 0 0,1 0-25,0 0 28,-1 0 1,1 0-13,0 0 0,0 0 102,-1 0-67,1 0 0,0 0 22,-1 0-36,1 0 1,0 0 0,-1 0-14,1 0 0,0 0 16,0 0 1,-1 0 4,1 0 1,-5 0-9,0 0 1,-1 0-5,6 0 0,0 0 11,-1 0 0,1 0 1,0 0 0,0 0-9,-1 0 1,1 0 1,0 0 1,-1 0-5,1 0 1,0 0 4,-1 0 0,1 0 7,0 0 1,0 0-9,-1 0 0,1-2 21,0-3 0,-1 3-11,1-2 1,0 2 0,-1 2 1,1 0 3,0 0 1,0 0-8,-1 0 1,1 0 42,0 0 1,-6 0-39,1 0 0,0 0-2,5 0 1,-1-5 3,1 0 1,-5 0-12,0 5 0,0 0 12,4 0 1,-4 0-1,0 0 1,0 0-95,4 0 33,1 0 0,0 0 56,-1 0 0,1 0-12,0 0 0,0-5 9,-1 0 0,1 0-9,0 5 0,-1 0 25,1 0 0,0 0-13,-1 0 0,1 0 5,0 0 0,0 0 6,-1 0 0,1 0-12,0 0 1,-1 0-3,1 0 1,0 0 1,-1 0 1,1 0-2,0 0 0,-1 0 1,1 0 1,0 0-4,0 0 0,-1 0 31,1 0 0,0 0 2,-1 0 1,1 0-25,0 0 1,-5 0 1,-1 0 0,1 0 0,5 0 1,0 0 10,-1 0-19,1 0 1,0 0 9,-1 0 0,1 2-28,0 3 1,-1-3 14,1 3 0,0-4-4,0-1 0,1 0 1,4 0 0,-4 0 6,3 0 1,-2 0-5,-3 0 1,1 0 1,0 0 1,0 0-1,-1 0 1,6 0 0,-1 0 0,1 0 8,-5 0 0,-1 2 21,1 3 1,0-4 2,0 4 0,-1-3-34,1-2 1,0 0 9,-1 0 1,1 0-17,0 0 1,-1 0 16,1 0 1,-5 0-45,0 0 1,0 0 39,4 0 1,1 0-23,0 0 1,-1 0 9,1 0 0,0 0 1,-1 0 26,1 0 0,0 0-23,0 0 1,-1 0 6,1 0 1,0 0-5,-1 0 1,1 0-37,0 0 1,-1 2 36,1 2 0,0-2-46,0 3 0,-1-3 28,1-2 1,0 0-5,-1 0 1,1 0 28,0 0 1,-1 0-24,1 0 1,0 0-15,0 0 0,1 0 16,3 0 0,-2 0-102,2 0 103,-2 0 0,-3 0-22,1 0 0,0 0-19,0 0 0,-2 1-6,-4 4 1,4-3-60,-3 3 82,3-4 1,2-1 2,0 0 1,-5 0-49,-1 0 54,1 0 1,5 0-11,0 0 1,-6 0-45,1 0 0,0 0-4,5 0 0,-6 0-5,1 0 1,0 0-120,5 0 0,-6 0 93,1 0 0,0 2-406,5 3 0,-5-4 165,-1 4 0,-4 2-198,5-2 1,-2 6-173,2-1 727,-3-3 0,-1 12 0,2-3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7T14:26:38.496"/>
    </inkml:context>
    <inkml:brush xml:id="br0">
      <inkml:brushProperty name="width" value="0.04286" units="cm"/>
      <inkml:brushProperty name="height" value="0.04286" units="cm"/>
      <inkml:brushProperty name="color" value="#333333"/>
    </inkml:brush>
  </inkml:definitions>
  <inkml:trace contextRef="#ctx0" brushRef="#br0">1456 192 8554,'7'-9'-2810,"-6"3"2810,6 6 0,-7 0 0,0 0 0,6 0 0,-4 0 0,5 0 100,-7 0 17,0 0-67,0-7-43,0 6-4,0-6 35,0 7 138,0 0-19,6 0-138,-4 0 141,4 0 28,-6 0 20,0-6 27,0 4 19,0-4-187,0 6 62,0 0 30,-6 0-38,4-7-17,-4 5 20,6-4-31,0 6 0,-2 0 69,-3 0 158,3 0-137,-11-7 0,10 6-45,-7-4-41,7 3-77,-3-4 1,4 4 29,-3-3 0,3 2 27,-3-2 0,2 3-6,-2-3 1,4 2 25,-4-2-59,-3 4-36,-1-6 1,0 5 27,-1-2 1,5 2-181,-5-3 194,7 3-14,-10 2 1,10 0 13,-7 0 1,5 0 0,-5 0 0,5 0 43,-5 0 59,1-6-67,-6 4 1,0-4-33,0 6 1,6-2 77,-1-3-63,0 4 0,-5-6-48,1 7-308,-1 0 327,0 0-36,1 0 1,-1 0-1,0 0 0,0 0 7,1 0 0,-6 0 1,1 0 0,-3 0 59,3 0 1,2 2-55,-2 3 0,-2-4-6,1 4 0,0-2 1,6 2 1,-6-2 17,0 7 0,-1-5-51,2 5 1,2-7-15,-2 2 0,-3 2 49,3-2 1,-1 1-6,6-1 1,-1-3 80,0 3 0,5-4-79,1-1 1,4 5-13,-5 0 17,7 0 0,-10-5-38,11 6 49,-11-4-3,11 5-9,-11-1-14,5-4 0,-5 6-20,3-3 142,-3-4 1,5 8-98,-7-5 2,7-2-8,-5 5-54,11-1 3,-11-4 53,5 11-26,0-11 0,0 9 0,3-6 0,2 1-6,-7-1 0,5-1-12,-5 5 0,2-4 2,-2 5 9,-3-7 3,11 10 1,-11-11 225,4 3-216,2 3 40,-6-6 0,10 6 8,-7-3 1,5-4-24,-5 4 1,5 2 6,-5-2 0,6 1-22,-6-1 1,5-3-7,-5 3 1,5 1-27,-5-1 0,5 2 40,-4-2 1,4-4 153,-5 4-146,7-3 65,-10-2-59,11 0-17,-5 6 1,6-4 5,-4 3 1,3-2-12,-3 2-18,4-3-72,1 11 101,0-12-9,0 12 0,0-9-143,0 5 130,0-5-11,0 2 5,0 1 28,6 1-3,-4 0 102,11 5 19,-11-11 12,11 11-133,-12-11 28,12 4 25,-4 1-33,5-6-18,1 6 0,-5-2 2,0 0 0,-1-1-24,6-4 1,0 5-6,-1 0 1,1 2-3,0-2 0,-5-4-1,-1 4 1,1-2-2,5 2 22,0-3-5,-7 5 1,5-6 171,-3 4-165,3-3 13,1 4 1,1-4 6,0 3 0,-5-4 1,-1 4 0,3-1 8,7 0 1,-2-2-35,2 3 1,-2-3 3,-3-2 1,6 5-82,0-1 93,-1 1-7,2-5 0,-3 0-56,7 0 51,-7 0 8,10 0 1,-12 0 4,4 0 0,1 0 36,-2 0 1,3 0 9,-3 0 1,-2 0-35,2 0 1,2 0 11,-1 0 1,0 0-102,-6 0 82,1 0-4,0 0 1,-1 0 12,1 0 1,0 0-45,0 0 1,-1 0-96,1 0 104,0 0-10,-1 0 0,1 0-10,0 0 0,-1 0 17,1 0 1,1 0-4,4 0 1,-2 0-73,7 0 75,-8 0 0,11 0 1,-11 0 8,2 0-12,4 0 4,-7 0 0,6 2-1,-8 3 0,6-3 29,-1 2 1,3-2 4,-3-2 0,-2 0-8,2 0 0,2 0 10,-1 0 1,1 0-27,-1 0 5,-4 0-2,5-6 1,-6 4-41,0-3 41,0 3-9,-1 2 0,1 0 0,0 0 1,-1 0-15,1 0 3,0 0 0,-1 0 14,1 0 0,0 0-1,0 0 1,-1 0 4,1 0-8,0 0 0,4 0 4,1 0-4,-1 0 2,3 0 2,-6 0 1,5 0 0,-6 0 1,0 0 30,-1 0 1,6 0 2,0 0 0,-1 0-23,-4 0 1,1 0 5,4 0 0,-4 0-58,4 0 50,-4 0-3,5 0 0,-4 0-51,2 0 51,-2 0-8,-3 0 0,1 0 0,0 0 0,-1 0 49,1 0 1,0 0 9,-1 0 0,3 0-30,2 0 0,-2 0 13,2 0 1,-2 0-55,-3 0 37,1 0-8,0 0 0,-1 0-87,1 0 89,0 0-6,0 0 1,-1 5 2,1 0 1,0 0-47,-1-5 0,6 0 8,0 0 1,-1 0 33,-4 0 0,0 0 0,-1 0 1,6 0 63,-1 0-70,1 0-1,-5 0 0,1 0 80,4 0-74,-4 0 9,5 0 0,-6 0 9,0 0 1,-1 0-7,1 0 1,0 0-6,-1 0 1,1 0-22,0 0 0,0 0-5,-1 0 0,1 0 49,0 0-28,-1 0-3,1 0 0,5 0 86,-1 0-81,1 0 8,1 0 0,-5 0 7,4 0 1,1 0 28,-1 0 1,1 0 5,-1 0 0,-2 0-54,6 0 0,-4 0 4,4 0 1,-4 0-127,4 0 129,-6 0 1,8 0 22,-6 0-156,6 0 131,-10 0-20,6 0 1,-6 0-4,4 0 0,-4 0-14,4 0 0,1 0 11,-2 0 1,3 0 5,-3 0 1,-1-5 0,7 0 0,-6 0 101,6 5-98,-1 0-4,-1-6 0,5 4 3,-4-3 3,4 4-4,2 1 0,-6 0 5,1 0 0,-3 0-12,3 0 1,3 0-5,-4 0 1,-1 0 0,2 0 0,-8 0-5,3 0 0,1 0 4,-1 0 4,0 0 0,-6 0 0,6 0 14,-1 0-11,1 0 0,-4 0 44,4 0 0,-2 0-42,6 0 36,-6 0 0,9 0 8,-8 0 1,7 0-36,-1 0 0,-2 0-7,1 0 1,-4 0-41,4 0 52,1 0-2,-2 0 1,3 0 36,-7 0-37,7 0-6,-9 0 1,9 0-2,-7 0 0,1 0-1,-5 0 0,-1 5-1,1-1 0,5 1 3,-1-5 1,-4 0-4,-5 0 0,0 0-29,4 0 33,1 7-2,0-5 1,4 4-3,1-6 0,1 0-10,-1 0 0,-2 0-1,6 0 1,-6 0 17,2 0 0,1 2 1,-1 3 0,4-4-11,-4 4 1,1-3-1,-1-2 1,-4 1-8,4 4 9,2-3 0,-5 4 4,2-6-51,4 0 45,-6 0-3,4 7 0,-2-5-1,1 2 0,0-2 2,-6-2 0,1 0-1,0 0 0,-1 2 4,1 3 1,0-4-1,-1 4 1,1-3 28,0-2-31,6 0 1,-5 0 0,6 0 2,-8 0 0,6 0 0,0 0 1,4 1-2,-4 4 2,6-3-13,-10 5 1,10-7-1,-6 0 0,4 4-29,-4 1 1,1 0-18,-1-5 0,-2 2 43,6 3-16,-6-4 10,3 6 0,-1-7 6,0 0-5,-1 0 1,1 0 40,-1 0-31,1 0 0,0 0 10,-1 0 1,6 0 4,-6 0 1,6 5-4,-6 0 0,8 0 2,-3-5 1,2 0 61,-1 0-66,2 0-1,-4 0 1,5 0 77,-3 0-71,2 0-2,-4 0 0,5 0 5,-4 0 1,4 0-17,-3 0 1,-2 0-4,1 0 1,-4 0-15,4 0 1,-6 0-2,2 0 0,1 0-4,-1 0 26,6 0-2,-10 0 1,10 0-31,-6 0 19,6 0 4,-3 0 0,3 0-3,3 0 1,-3 0 12,9 0 0,-4 0 1,-2 0 0,1 0 0,-1 0 1,0 0 1,1 0 0,-1 0 9,1 0-14,-1 0 0,0 0 1,-4 0 5,-1 0-1,1 0-16,-2 0 0,4 0-1,-2 0 0,3 0-1,1 0 0,1 0-4,-1 0 1,0 0 16,1 0 1,4-5-1,0 0 0,1 0 21,-6 5-27,7 0 3,-5 0 0,5 0 12,-7 0-12,1-7 2,-1 6 0,-4-6 6,-1 7 0,1 0 6,4 0 0,0 0-3,1 0 0,1-5-6,3 0 0,-3 1 0,3 4 0,2 0 0,-1 0 0,-1 0 0,2 0 0,-5 0 0,3 0 0,-3 0 0,-1 0 0,-6 0 0,1 0 0,-2-5 7,1 0 0,2 0 1,-6 5 0,4 0-8,-4 0 1,6 0-1,-2 0 1,-1 0-188,2 0 183,-1 0 0,6 0 1,-1 0-31,1 0 19,-1 0-11,-6 0 0,5 0-10,-4 0 0,2 0 14,-1 0 0,2 5-3,-2 0 0,-2 0 25,1-5 1,-6 0 2,2 0 0,1 0 57,-1 0-70,-1 0 3,3 0 1,-6 0 21,3 0-20,-2 0 10,4 0 0,0 0 3,4 0 1,3 0-9,-4 0 1,-1 0-1,1 0 1,1 0-1,4 0 1,-1 0-2,-3 0 1,2 0 233,-2 0-228,3 0 0,-1-2 9,-2-3 127,-4 3-115,0-4 21,2-1 1,0 6 17,-3-4 0,-2 3-46,1 2 0,-2 0 4,2 0 1,-3 0-26,-1 0 0,0 0-6,0 0 1,-1 0-171,1 0 190,6 0-5,-4 0 0,4 0-36,-7 0 16,8 0 25,-6 0 0,5 0-6,-6 0 1,5-5 26,-1 0 1,1 0 8,-6 5 1,6 0-34,0 0 1,4-1 6,-4-4 0,1 3-63,-1-3 63,-4 4-13,5 1 0,-5 0 3,4 0 0,-9 0-10,4 0 0,-3 0-7,2 0 0,1 0 6,0 0 0,-1 0-2,1 0 1,0-5 36,0 0-13,-1 0 1,1 3-10,0-2-4,-1 2-1,1-5 1,0 7-4,-1 0 6,8 0-62,-6-6 0,5 4-5,-6-3 0,0 4 10,-1 1 1,6 0-11,0 0 0,-1 0 43,-4 0 0,-4 0-9,4 0 1,-9 0 195,9 0-194,-3 0 7,2 0 0,1 0 43,0 0-35,-1 0 25,1 0 1,0 0 9,-1 0 0,1 0-50,0 0 0,-5 0 0,-1 0 0,1 0 2,5 0 0,-5 0-42,0 0 73,-1 0-22,6 0-10,-7 0-21,5 0 89,-5 0 1,2 0 12,0 0 0,-5 0-55,5 0 1,-5 0 8,4 0 1,-4 0-51,5 0 0,-5 0-56,5 0 3,-7 0 82,10 0-9,-11 0 15,11 0-27,-11 0 56,11 0-12,-12 0 32,12 0 1,-11-2 70,3-3 55,3 3-110,0-4-95,7 6 61,0 0-37,-7 0 1,3-2 0,-6-3-82,7 4-28,-4-6 104,6 7-20,1 0 262,0 0-235,-1 0 0,1-5 88,0 0-73,-7 1 8,5 4-7,-5 0 25,7 0-78,0-7 1,-6 5 3,1-3 0,-5 4-62,5 1-33,-7 0 114,10 0-20,-11 0 284,4 0-258,-6-7 23,7 6 1,-5-7 15,3 3 3,-4 3 0,-1-6 55,0 3-73,7 3 0,-6-6 9,4 3-64,-3 4 61,-2-6-6,0 7 1,0-2-57,0-2 41,0 2-1,0-5-1,-7 7 0,4-5 1,-7 1-5,7-1 13,-10 5 2,5-7 1,-2 5-100,0-2 92,7 2 1,-10 2 1,10-5-61,-7 0 56,6 0-12,-9-1 0,10 4-7,-7-3 0,2 2 24,-2-2-4,-3 3 10,5-11 2,-7 12 1,1-11 28,-1 7-41,7 0-35,-5-1 46,5 4-67,0-4 27,-6 6 1,8-2-23,-4-3 22,-3 4 0,10-6 27,-7 7 1,5 0-12,-5 0-3,7-6 4,-10 4-8,11-5-19,-11 7 33,12 0-3,-12 0 1,9-1-17,-6-4 19,7 3 5,-10-4 1,7 4 34,-4-3-12,-3 3 0,6-6 65,-3 3-83,4 4 1,-1-6 1,4 7 12,-7 0-7,7-6-8,-10 4 0,10-4 3,-7 6-4,0-7 1,-5 5-3,1-3 0,4 4 1,0 1-1,0-5-1,-4 0 1,-1 0-60,0 5 63,0 0 2,1 0 1,-1 0-69,0 0 62,1 0 1,-1 0 1,0 0-6,1 0 1,-1 0 9,0 0 1,1-5-1,-1 0 1,0 0 2,0 5 0,1 0 2,-1 0 0,0 0 21,1 0-27,-1 0 2,0 0 0,1-1 8,-1-4-2,7 3-4,-5-4 0,4 6 0,-5-5 3,-1 0 1,5 0 4,0 5 39,1-6-22,-6 4 1,0-6-35,1 3 16,5 3 3,-4-4-54,5 6 52,-7 0-52,1 0 1,-1 0-6,0 0 1,6-2 23,-1-3 0,0 3-44,-5-2 57,1 2 0,-1 2-4,0 0 0,0 0 63,1 0-71,-1-7 2,0 6 41,1-6-23,-1 7 9,0 0 1,1 0 3,-1 0 0,0 0-9,0 0 1,1 0 0,-1 0 1,0 0-29,1 0 1,-1-5-7,0 0 1,1 1 46,-1 4-22,0 0 1,0 0 0,1 0 47,-1 0-48,7 0 3,-5 0 0,5-5-4,-7 0 49,0 0 1,1 5 64,-1 0-104,0 0 0,0 0-1,1 0 0,4 0-30,0 0 36,0 0-3,-4 0 1,-1-5-12,0 0 4,7 0 19,-5 5 1,5 0-1,-7 0 0,0 0-2,1 0 1,-1-1 3,0-4 0,1 3-3,-1-3 1,4 3 3,-4 2 1,7 0-47,-12 0 39,7 0-3,-8 0 0,6 0-82,0 0 80,1 0-22,-1 0 1,0 0-7,1 0 1,-1 0 16,0 0 0,0 0-3,1 0 1,-1 0 8,0 0 1,1 0 1,-1 0 0,0 0 12,1 0-18,5 0 1,-4 0 0,7 2-12,-4 3 19,-3-3-37,5 4 14,-7-6 0,0 0 14,1 0 1,4 0-2,0 0 1,0 0 2,-4 0 0,4 0 0,0 0 1,0 0 15,-4 0-19,5 0 1,-4 0 0,5 0-18,-7 0 21,1 0-19,-1 0 1,0 0-3,1 0 0,-1 0 15,0 0 1,1 2-3,-1 3 0,0-4 7,0 4 0,1-3 0,-1-2 0,0 0 24,1 0-30,-1 0 2,0 0 1,1 0 11,-1 0-6,0 0-11,0 0 1,1 0-10,-1 0 17,0 0 0,1 0-6,-1 0 4,0 0 1,1 0-16,-1 0 29,0 0-14,0 0 0,1 0 1,4 0 9,0 0-10,0 0 69,-4 0-65,-1 0 0,0 0 28,1 0 1,-1-5 4,0 0 1,0 0 0,1 5 0,-1 0 6,0 0 0,1 0-43,-1 0 27,0 0-6,1 0 1,-6 0-77,0 0 76,1 0-36,4-6 0,-5 4 0,1-3 0,-6 3 9,6 2 0,-1 0-8,5 0 1,-4 0 10,-1 0 0,1 0-1,4 0 1,0 0 16,1 0-13,-1 0-1,0 0 1,0 0 7,1 0-6,-1 0 55,0 0 1,1 0 7,-1 0 0,0 0-38,1 0 1,4 0 4,0 0 1,0 0-31,-5 0 0,1 0-1,-1 0 1,0 0-80,1 0 98,-1 0-4,0 0 1,1 0-127,-1 0 109,0 0-1,-6 0 1,5 0-9,-4 0 0,4 0 21,1 0 0,-5 0 1,1 0 0,-1 0 2,6 0 0,-1 0 7,0 0 1,0 0-11,1 0 6,-1 0-8,0 0 1,1 0-48,-1 0 47,0 0-32,1 0 0,-1 0-4,0 0 1,0 2 27,1 3 0,-1-3-12,0 3 14,1-4 0,-1-1 1,0 0 0,1 0 110,-1 0-115,0 0 2,7 0 46,-12 0-31,11 0-46,-19 0 1,11 0 2,-2 0 0,3 0-28,1 0 1,0 0-13,0 0 0,1 0 61,-1 0 1,-1 0-8,-4 0 0,4 0 25,-4 0-54,4 0 23,1 0 1,-4 0 242,-1 0-231,0 0 21,6 0 0,-1 0 9,0 0 1,1 0-12,-1 0 1,0 0 1,0 0 1,1 0-10,-1 0 1,0 0-6,1 0 1,-1 0-4,0 0 7,1 0-2,5 0 0,-4 0-3,4 0 4,-5 0 27,0 0 0,4 2 2,0 3 1,0-4-4,-4 4-9,-1-3 1,0-2-16,1 0 0,-1 0-2,0 0 0,5 0-28,1 0 35,-1 0 3,-5 0-47,0 0 37,1 0 2,-1 0 0,0 0-8,1 0 1,-1 0 42,0 0 1,5 0 9,1 0 1,-1 0-45,-5 0 1,0 0 2,1 0 1,-1 0-8,0 0 18,1 0-6,5 0 1,-4 0-50,4 0 49,-5 0 13,0 0 0,4 0-1,0 0 1,0 0 3,-4 0-10,-1 0 1,0 0-17,1 0 2,-1 0 1,0 0-21,1 0 31,5 0 4,-4 0-131,5 0 116,-7 0 114,1-7-118,-1 6 1,0-6 36,1 7-10,-1 0 1,0 0-24,1 0 1,-1 0 10,0 0-101,0 0 105,1 0-6,-1 0 0,0 0-72,1 0 62,-1 0-6,7 0 0,-5 0-7,3 0 0,-3 0 14,-2 0 0,5 0 4,1 0 0,-1 0-3,-5 0 2,0 0 0,1 0-46,-1 0 49,0 0-8,1 0 1,-1 0-6,0 0 2,0 0 23,1 0 1,-1 0 20,0 0-32,1 0 1,-1 0 16,0 0-25,1 0 1,-1 0 1,0 0 1,5 0-15,1 0 19,-1 0 0,0 0 5,0 0-73,0 0 63,2 0-9,-5 0-1,5 0 1,-7 0 0,1 0 1,-1 0-5,0 0-58,0 0-135,1 7 192,-1-6 0,0 6-40,1-7 35,-1 0 0,0 0 27,1 0-31,-1 0 1,0 0 56,0 0 0,1 0 8,-1 0 0,0 0-3,1 0 1,-1 0 17,0 0 0,1 0-44,-1 0 0,0 0 13,0 0 0,1 0-66,-1 0 66,0 0-12,1 0 1,4 0-114,0 0 104,0 0 0,0 0-61,1 0 53,-1 0 19,-5 0 1,0 0 2,1 0 1,4 0-21,0 0 8,0 0-11,-4 0 11,-1 0-3,0 0 0,5 0-26,1 0 26,5 0 3,-9 0-5,5 0 1,-7 0 14,1 0 0,-1 0 0,0 0 0,6 0-9,-1 0 0,0 0 5,-5 0 0,1 0-36,-1 0 33,0 0-11,0 0 0,1 0-19,-1 0 25,0 0-12,1 0 0,-3 0-2,-2 0 1,2 0 22,-2 0 1,3 0 0,1 0 1,0 0-15,0 0 1,1 0 2,-1 0 0,0 0-10,1 0 9,-1 0 0,0 0 8,1 0-50,-1 0 42,0 0 3,0 0 1,1 0 8,-1 0 5,0 0 1,1 0 2,-1 0 0,5 0-8,0 0-4,1 0 0,-6-2-29,0-3 30,7 4-19,-5-6 1,5 7 2,-7 0 0,5 0 4,0 0 0,1-5-3,-6 0 0,0 0-21,1 5 8,-1 0 0,0 0-44,0 0 0,1 0 51,-1 0 1,0 0 4,1 0-10,-1 0 3,0 0 0,-1 0 62,-4 0-62,4 0 1,-2 0-6,3 0 1,9 0-6,-9 0 62,4 0 1,-4 0 109,0 0 1,1 0-159,-1 0 29,0 0 0,0 0 23,1 0-328,-1 0 290,0 0-24,7 0 1,-5 0-23,3 0 17,-3 0 37,-1 0 1,-1 0 1,0 0 10,0 0 0,1 0 11,-1 0 0,0 0-29,1 0 5,-1 0-4,0 7 1,1-5-74,-1 3 67,0-4 10,0-1 1,1 0-134,-1 0 118,0 0-6,1 0 1,-1 0-9,0 0 0,1 0 21,-1 0 0,0 0 2,0 0 0,1 0-13,-1 0 0,0 0 5,1 0 0,-1 0 8,0 0-9,1 0 1,-1 0 31,0 0-30,0 0 0,1 0 55,-1 0-25,0 0 0,1 0-26,-1 0 0,0 0 2,1 0 0,4 0-6,0 0 1,0 0 8,-4 0 0,-1 0-47,0 0 45,7 0 23,-5 0 1,5 0 0,-7 0 0,0 0 10,1 0 1,-1-5 8,0 0 1,1 0-16,-1 5 1,-2 0 8,-2 0 1,3 0-33,-4 0 26,4 0-19,1 0 1,-1 0-87,-4 0 92,4 0-23,-6 0 1,8 0-4,-1 0 1,0 0 27,1 0 0,-1 0 4,0 0 0,1-4 14,-1-1 4,-6 0 40,-2 5-74,0 0 0,2 0 22,6 0-9,0 0-5,1 0-29,5-7 0,-4 6-1,4-4 0,-5 3-3,0 2 1,4 0-4,0 0 0,-1 0 3,-9 0 0,4 0-4,-4 0 0,4 0 11,1 0 0,0 0-8,1 0 1,-1 0-1,0 0 0,1 0 6,-1 0 0,0 0 0,1 0 0,-1 0 2,0 0 0,0 0-1,1 0 1,-1 0 0,0 0 0,1 0 0,-1 0 1,0 2 32,1 3-74,-1-4 39,0 6 1,0-7-14,1 0 11,-1 0 0,0 0 0,1 0 0,-1 0 1,0 5 7,1 0 0,-1-1 0,0-4-5,0 0 0,1 0 1,-1 0 0,5 0-24,0 0 22,1 0 1,-6 0 1,5 0-50,0 0 45,1 0 3,-6 0 1,0 2-1,0 3 0,4-3 0,-4 3 0,7-4 1,-11-1 0,10 0 0,-5 0 1,2 0 1,-2 0 0,-1 0 3,0 0-7,0 0 3,1 0 1,4 0 184,0 0-181,0 0 37,-4 0 0,4 0 7,0 0 0,0 0-35,-4 0 1,-1 0 17,0 0-35,1 0 0,-1 0-3,0 0 0,0 0-69,1 0 93,-1 0 3,0 0-129,1 0 114,-1 0-28,0 0 0,5 0-20,1 0 30,-1 0 9,-5 0 4,0 0 1,1 0 0,4 0 11,0 0-18,7 0 4,-10 0 1,10 0 16,-7 0-19,6 0-33,-9 0-6,12 0 41,-12 0-3,5 0 3,-7 0 0,0 0-71,0 0 65,1 0 1,6 0 0,-1 0-113,4 0 101,4 0 22,-12 0-14,5 0 0,-2 0 17,0 0 0,5 0 4,-5 0 0,5 0-6,-4 0 1,4 0 14,-5 0 15,7 0-40,-10 0 16,11 0 10,-11 0-17,5 0 1,-2 0-9,0 0 1,5 0 11,-5 0-12,7 0 0,-10 0-24,5 0-1,0 0-35,-5 0 61,11 0-7,-11 0-23,11 0 27,-11 0 6,12 0 0,-7 0-4,3 0-18,3 0-2,-11 0 47,5 0 1,-2 0 6,0 0 1,5 0-7,-5 0-20,7 0 1,-10 0-2,11-6 4,-11 4-144,12-5 137,-12 7 0,9 0-56,-5 0-13,5 0-18,-9 0-10,5 0 30,-7 0 30,1 0 0,1 2-19,3 3 28,-3-3 0,11 4 0,-6-6-40,3 0-37,3 0 50,-11 0 0,10 0-58,-7 0-3,7 0 137,-10 0-58,5 7-31,0-6 185,-5 6-169,11-7 155,-11 0-143,5 0 61,0 0 7,-5 0-54,11 0 7,-5 0-43,1 0 50,4 0-2,-4 0-54,-1 0 58,6 0-60,-6 0 0,5 0-11,-3 0 0,2 0 3,-7 0 1,5 5-9,-4 0 0,4 0 30,-5-5 0,5 1 0,-5 4 0,5-3-33,-4 3 40,5-4-6,-2-1 1,1 2-166,0 3 161,-6-4-5,9 6 1,-10-5-110,8 2 121,-8-2 0,4 5-2,-7-7 0,5 5 6,1-1 1,4 3 9,-5-2 1,5-3-152,-5 2 139,7 5 1,-5-8-49,3 4-59,3 3 93,-4-6-55,-1 4 1,4-1-37,-7 0 1,7 2 72,-2-2 1,-2-2-106,3 7 54,-8-7 1,6 5-156,-4-3 331,3-3 51,1 4-232,4-6 898,-4 0-250,6 0 226,0 0-592,-7 0-25,5 0-4,-4 0-49,-1 0-18,6 0 50,-6 0-29,1 0-111,4 0 116,-5 0-78,1 0-13,4 0 43,-11 0-30,12 0 1,-6 2-241,7 3-13,-6-4 228,4 6-275,-5-7 280,7 0-61,0 0-13,-6 0-58,4 0-6,-4 0 58,6 0-84,0 0-524,-7 0-69,6 6 52,-6 3 1,7 5 25,0 1 703,7 0 0,-6-1 0,6 1 0</inkml:trace>
  <inkml:trace contextRef="#ctx0" brushRef="#br0" timeOffset="2645">104 324 6822,'10'-5'-77,"-1"0"0,-4 0 139,5 5 1,0-1 7,5-4 1,-6 3-311,1-3 270,0-3 0,3 5 204,-3-7-76,3 7-105,-5-4 123,0 1 234,5 4-98,-4-11-146,5 5 1,1-2-13,0 0 0,-6 7 194,1-2-517,0-3 281,5 6-81,-1-4 0,0 4 26,-5-3 0,4 3 111,-3-2-89,3-5 0,2 6 23,0-7 1,-6 5 91,1-4-73,0 5 1,5-7 24,-1 6 1,-4-1 22,0 1-56,0 3 1,5-6-122,-1 3 105,1 3-91,-7-4 0,5 4 39,-3-3 3,3 4 0,2-8-17,-1 5 0,1 2 66,0-3 0,-5-2 11,-1 3 0,1-1-146,5 5 97,0-7-71,-1 6 1,1-6-16,0 7 78,-1 0-52,1-7 1,0 6 5,0-4 1,4 3 22,1 2 0,-4-5-14,-1 0 1,-9 1 16,9 4-3,-4 0 0,4 0-49,0 0 40,-7 0 43,-1 0 42,-1 6-81,2-4 22,0 4 0,1-1 64,-5 0-74,-2 0-20,11-5 1,-10 0-183,7 0 198,-7 0 5,4 0-176,-7 0 660,0 0-476,-7 0 0,6-2-64,-4-3 65,-3 4 0,5-6-197,-7 7-18,6 0 120,-9 0 0,10 0-15,-7 0 1,1 0 31,-6 0 1,0 0-7,0 0 1,1 0 4,-1 0 1,0 2 1,1 3 1,-3-4 34,-2 4-32,2-3 8,-4-2 1,2 0 285,-1 0-283,0 0 13,6 0 0,-1 0 333,0 0-320,1 0 1,-1 0 58,0 0-45,0 0 0,2 2-11,4 3 1,-4-4 1,3 4 1,2-2-21,-2 2 0,0-3-26,-5 3 0,5 1-88,1-1 134,-1 0 23,2-5 1,-5 5 7,3 0 0,2 1-49,-2-1 1,5-3 1,-5 3 0,7-2 74,-2 2 20,-3-3-62,0 11-22,0-12 102,-6 6-85,13-1-31,-12-4 1,11 6 1,-3-3 0,2-3-6,-2 3 6,3 3-4,-4 0 1,4 2-3,-3 0 0,4-6-63,-4 6 78,3-6-11,2 2 1,0 1 0,-6-6 0,2 11 208,-5-7-201,5-1 172,-9 3 26,5-5-117,-7 11 28,1-12-227,6 6 152,-6-1 36,13-4 36,-6 5-194,7-1-132,-6 2 1,2 2 135,-5 0 0,5-5-1,0 5 36,-5-7 5,8 10 254,-6-11-230,7 4 12,-6-6 0,4 2 75,-3 3-70,3-4-275,2 6 271,0-7-35,0 6-18,0-4 33,0 11-17,0-11 85,-6 11-61,4-12 0,-4 7-21,6-3 130,0-3-109,0 5 30,0-7 0,0 1 13,0 4-17,6-3 1,1 6-5,3-3 0,-2-4-3,-3 4 0,-4-3 2,12-2-2,-4 6 0,-1-4 0,0 5 0,-3-7 80,-4 0 12,13 0-71,-6 0 0,1 0 22,1 0-4,-6 0 8,9 0 56,-5 0-87,0 0 0,0 0 47,-3 0 1,-3 6-78,11-4 48,-5 4 15,0-6 2,5 0-35,-5 0 1,2 0 20,0 0-11,-7 7 2,10-5-1,-11 4-9,11-6 11,-11 0-49,11 0 1,-10 0 54,7 0-79,-7 7 61,10-6-18,-5 6 2,0-7 0,4 1-34,-7 4 38,6-3-6,-9 4 92,11-6-88,-5 0 85,0 0-35,5 0 1,-5 0-41,7 0 1,-5 0 0,0 0 1,-5 2-1,4 3 0,1-3 0,5 3 1,0-4-238,-1-1 233,-6 0 0,5 0 12,-3 0-178,3 0 150,2 0 1,0 0-30,-1 0 22,1 0 0,0 0-15,0 0 16,-1 7 1,1-6 11,0 4 0,-1-3 8,1-2 1,-5 0 37,0 0-55,-1 0 11,0 0 0,4 0 18,-4 0-21,-2 0 1,6 0 0,-5 0 1,2 0 3,0 0-4,-7 0 11,10 0 0,-5 0 1,7 0 0,-5 0 44,0 0-53,-1 0 1,0 0 1,4 0-12,-4 0 12,-2 0 0,6 0-12,-3 0 1,-2 0 13,2 0 0,-5 0-13,5 0 9,-7 0 1,5 0 20,-3 0 0,-2 0 1,7 0 0,-5 0-18,5 0 0,-7 0 8,10 0-34,-11 0 26,11 0-9,-5 0 1,2 0-1,-1 0 1,-4 0 3,5 0 0,-5 0-4,5 0 1,0 0-24,4 0 1,-4 0-23,0 0-137,0 0 175,4 0-3,1 6 1,-5-4-51,0 3 45,-7-3 20,10-2-7,-5 0-20,7 0 1,0 1-3,-1 4 1,-4-3 12,0 3 28,0-4 0,4-1 156,1 0-173,-7 0 15,5 0-256,-5 0 239,7 0-59,0 7 0,-5-6-91,-1 4 123,1-3 1,5-2-9,0 0 1,-6 0 22,1 0 1,-5 0 15,5 0 1,-5 0-35,5 0 2,-7 0 7,10 6 1,-5-4-355,7 3 354,-7-3 0,5-2-323,-3 0 155,3 0 1,7 0 33,-1 0 0,2 0-33,-1 0 1,-2 0-93,6 0 0,3-2-219,7-3 1,2 3-492,3-2 443,3 2 241,-4 2 0,6 0-490,0 0 800,0-7 0,-6 6 0,4-6 0,-4 7 0</inkml:trace>
  <inkml:trace contextRef="#ctx0" brushRef="#br0" timeOffset="3315">2000 544 7786,'-8'-6'-1969,"0"4"2023,3-3 14,3 4 14,-4 1 34,-1 0 13,6 0 74,-6 0 29,7 0 97,0 6-26,0-4-130,0 11-59,7-11 1,1 9-45,6-6 1,1 0-15,0-5 0,6 0 21,4 0 1,4 0-8,5 0 0,4 0-41,6 0 1,0-5-12,0 0 0,-5 0-337,0 5 158,1 0-122,-3 0 1,6 0-465,-4 0 747,3 0 0,2 7 0,1 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7T14:27:33.709"/>
    </inkml:context>
    <inkml:brush xml:id="br0">
      <inkml:brushProperty name="width" value="0.04286" units="cm"/>
      <inkml:brushProperty name="height" value="0.04286" units="cm"/>
      <inkml:brushProperty name="color" value="#333333"/>
    </inkml:brush>
  </inkml:definitions>
  <inkml:trace contextRef="#ctx0" brushRef="#br0">897 133 7005,'0'-8'1118,"-7"1"-894,6 1 230,-6 4-321,7-11 1,-1 11 7,-4-3 0,1 4 190,-5 1-320,5 0 1,-9 0 78,3 0 0,2 0-4,-2 0 1,1 0 24,-6 0 1,5 0-11,0 0 1,5 0-1,-4 0 1,4-5 0,-5 0 0,5 0 94,-5 5 0,7-2-143,-2-2 0,2 2-1,-2-3 0,2 3-3,-7 2 1,5 0-126,-5 0 1,5 0 57,-5 0 76,1 0 0,-6 0-113,0 0 1,1 2 76,-1 3 0,0-3 65,0 2 0,1-2-5,-1-2 0,0 5 114,1 0-152,-1 0 1,0 0 7,1 0 1,-1 1-28,0-1 1,5-3 96,1 3-173,-1 3 0,-5-2 94,0 4 1,1 2-58,-1-8 1,5 3 3,0-2 1,1 1-7,-6 4 0,0 2 4,0-7 0,6 4 0,-1-4 0,0 5 19,-5-5 1,1 1 4,-1-1 110,0-3 1,1 5-111,-1-7 0,5 4 72,0 1-137,7 0 20,-10 2 1,10-1 14,-7 4 0,7-2-9,-2-3 0,1-2 17,0 7 0,2-5 5,-3 5 0,-1-5 130,1 5 0,-5-5-143,5 4 373,-7 1-246,4 5-47,-6 0 1,1-6-5,3 1-15,3-7-72,7 10 0,0-9 76,0 6 0,0-6-176,0 6 0,0-5 131,0 5 0,0-5-43,0 5 1,2-5 77,3 4 0,-4-4 6,4 5 0,2-5 27,-2 5 1,1-7 12,-1 2 1,-2 1-26,7-1 1,-5 5-22,5-5 1,-2 2 22,2-3 0,3 0-11,-3 5 0,3-5-54,1 1 0,1 1 4,0-1 1,0 2-15,-1-2 1,3-4 3,2 4 0,-2-2-6,2 2 0,-3-3-16,-1 3 1,2-4 36,2-1 0,-3 0-37,4 0 1,-2 0 23,2 0 1,-4 0 6,4 0 0,1 0 39,-2 0 1,8 0 5,-3 0 0,2 0-42,-1 0 0,2 5 4,-2 0 0,3 0 53,1-5 0,0 0-38,1 0 1,-1 5-35,1 0 1,4 0 31,0-5 0,-4 0-40,-6 0 0,-1 0 19,2 0 0,1 0-6,-7 0 1,7 5 8,-1 0 0,3-1 1,1-4 0,0 0 48,1 0 0,4 0-43,0 0 1,6 0-9,-6 0 0,5 0 11,-5 0 0,6 0-6,-6 0 1,2-1-1,-2-4 1,-4 3-3,-1-3 1,0 4 1,-4 1 1,3 0-5,1 0 0,0 0-34,1 0 0,-1 0 34,1 0 0,4-2-33,0-3 1,0 4 27,-4-4 0,4 3 74,0 2 0,1 0-64,-6 0 0,2-2 4,4-2 0,-4 2-5,3-3 1,-8 3 2,-2 2 1,1-5-9,4 1 1,1-1 13,-1 5 1,5 0-49,1 0 0,1-5 38,-2 0 1,-1 0 55,6 5 1,-5 0-63,5 0 0,-4 0 4,4 0 1,-7 0 80,3 0 0,-4 0-69,-2 0 1,1 0-26,-1 0 1,0 0 33,1 0 1,4 0-44,0 0 1,2 0 34,-1 0 0,-3 0 4,8 0 1,-6 0-25,5 0 0,-1 0 4,1 0 1,-3-2 5,-7-3 1,5 4 0,1-4 0,-1 3-11,-5 2 1,1-1 11,-1-4 1,2 3-21,4-3 1,-3 2 15,7-2 0,-6 3-39,1-2 0,2 2 47,-1 2 1,-1-2 2,-5-3 1,-1 4 2,-3-4 1,1 3 3,-7 2 1,6 0 32,-6 0 1,3 0-42,-3 0 0,-2 0-93,2 0 0,-1 0 92,2 0 1,-4 0-182,4 0 1,1 0 81,-2 0 0,6 0 45,-5 0 0,6 0 13,-2 0 1,-3 0-5,-1 0 1,1 0 138,-1 0 0,-1 0-141,-4 0 1,5 0 146,-1 0 1,3 0-62,-3 0 1,-3 0 69,4 0 0,3 0-107,1 0 1,-2 0-6,-3 0 1,3 0 9,-3 0 0,6 0-6,-6 0 0,1 0-50,-5 0 1,1 0 49,3 0 0,-2 0 39,2 0 1,3 0-42,-3 0 1,2 0-24,-1 0 0,-2 0-26,6 0 0,-4 0-2,5 0 1,-6 0 19,6 0 0,-6-1-6,6-4 0,-6 3 19,6-3 0,-7 4-14,1 1 1,-2 0 106,-3 0 1,6 0-103,0 0 0,-1 0 70,-4 0 1,0 0 14,-1 0 0,1 0 135,0 0 1,-1-2-228,1-3 0,0 3-123,0-3 0,-1 4 41,1 1 0,0 0 116,-1 0 1,-4 0-73,0 0 1,0-2 44,4-3 0,1 4 17,0-4 0,-5 3 79,-1 2-32,1 0 0,5-2-21,0-2 0,-1 2 44,1-3 0,-5 3 21,0 2 0,-1-1-27,6-4-164,0 3 1,0-4 164,-1 6-224,1-7 1,0 6 84,-1-4 1,-4 3 12,0 2 17,-7-7-19,10 6 130,-5-6 1,2 2-124,0 1 150,-7-1-92,10 5 0,-9 0-154,5 0 88,-5-7 20,9 5 0,-10-6 33,7 3 0,-5 4-25,5-4-52,-7 3 26,10-4 116,-12 4 0,8-4-98,-4 6 392,-4-7-115,6 5-101,-7-4-121,0 6 1,0-2 22,0-3-360,0 4 241,0-6-32,0 7 1,0-2 73,0-2 20,0 2 24,-7-5 0,4 7 218,-7 0-249,7-6 33,-10 4 0,6-6 239,-3 3-186,4 4-61,-1-6 0,4 2 59,-7 0-58,7 0-6,-10-1 1,5 4 0,-7-6 10,0 3 0,6 3 1,-1-2 0,5-3 4,-5 2 1,0 0-8,-4 5 0,-1-5-170,0 0 1,-1 1 152,-4 4 1,4-5 48,-4 0 0,2 0-32,-1 5 0,1 0 7,-7 0 0,7-2-2,-1-3 1,2 4-13,3-4 1,-1 3 20,0 2 0,1 0-6,-1 0 0,2-2-36,3-2 1,-3 2 26,3-3 1,-3 3 13,-2 2 1,1 0-25,-1 0 0,0-4 1,1-1 1,-6 0 164,0 5 1,1 0-140,4 0 0,-1 0-67,-4 0 1,4 0 71,-4 0 1,2 0-160,-1 0 1,2 0 88,-2 0 1,-2 5-108,1 0 0,-1-1 142,1-4 1,4 0 2,-4 0 0,-1 0 69,1 0 1,1 0-103,4 0 0,0 0 173,1 0 0,-1 0-80,0 0 1,1 0 70,-1 0 0,0 0-86,1 0 1,-1 0-94,0 0 0,0 0 29,1 0 1,-1 0-20,0 0 0,-4 0 40,-1 0 0,1 0 4,4 0 1,-2 0 22,-2 0 1,3 0-37,-4 0 0,2 0 112,-2 0 0,4 0-76,-4 0 1,-1 0 30,2 0 0,-1 0-31,5 0 1,-1 0 2,-4 0 1,4 0-72,-4 0 1,2 0 69,-1 0 0,3 0-45,-4 0 0,4 0 30,1 0 0,0 0 45,1 0 1,-1 0 9,0 0 1,0 0 11,1 0 0,-6 0-58,1 0 0,-1 0 7,5 0 0,-1-1-62,-4-4 0,4 3 70,-4-3 1,-1 4-65,2 1 0,-6 0 53,5 0 1,-1 0-47,2 0 0,1 0 26,-7 0 0,2 0-8,-1 0 0,-2 0 15,6 0 1,-4-2 4,4-3 0,-5 4 24,6-4 0,-6 3-26,6 2 1,-1 0-1,5 0 0,-4 0 3,-1 0 0,1 0 29,4 0 0,-1-2-27,-4-3 1,4 4-23,-4-4 1,-1 3 23,1 2 0,-4 0-2,4 0 0,-4 0 16,4 0 0,-6 0 2,1 0 0,3 0-28,-3 0 0,1-1 11,-6-4 0,6 3 50,-1-3 0,6 4-49,-6 1 0,6 0 2,-6 0 0,7-5 30,-2 0 0,2 0 1,-1 5 0,3-2 44,-4-3 0,2 4-58,-2-4 0,4 3-54,-4 2 0,2-5 59,-1 0 0,3 1-88,-4 4 1,-1 0 23,1 0 0,-1-2-111,1-3 1,2 3 126,-6-3 1,6 4-14,-2 1 0,-1-5 119,1 0 1,-4 0-116,4 5 0,-6 0 105,2 0 0,2 0-86,3 0 0,-2 0-5,1 0 0,0 0 23,6 0 1,-1 0-109,0 0 0,1-2 93,-1-2 1,0 2-11,1-3 0,-1 3 75,0 2 1,-1 0-81,-4 0 0,4-4 136,-4-1 0,4 0-115,1 5 1,1 0-36,-1 0 1,-1 0 54,-4 0 0,4 0-168,-4 0 0,4 0 127,1 0 0,0 0-12,1 0 0,-3 0 6,-2 0 0,2 0-10,-2 0 0,2 0 139,3 0 0,-1 0-127,0 0 0,-1-2 92,-4-3 0,7 4-66,-6-4 1,11 3 1,-7 2 1,3 0 2,-2 0 0,-1 0-2,0 0 0,5 0-52,1 0 0,-1 0 57,-5 0-38,1-6 0,-1 4 15,0-3 1,0 3 3,1 2 1,-1 0 1,0 0 1,6-5 0,-1 1 0,0-1-1,-5 5 0,1 0 0,-1 0 1,0 0-55,0 0 1,1 0 50,-1 0 1,0 0-37,1 0 0,-1 0 27,0 0 0,1 0 14,-1 0 1,0 0 3,0 0 1,1 1 3,-1 4 0,0-3-14,1 3 1,-1-2 2,0 2 0,1-3-73,-1 2 1,0 0 71,0 1 0,1-4-56,-1 4 0,0-3 42,1-2 1,-1 0 55,0 0 5,1 6 1,-1-4 11,0 3 1,0-4-57,1-1 0,-1 2 8,0 3 0,6-3-37,-1 2 0,0-2 58,-5-2-63,1 0 0,-1 2 40,0 3 1,0-4-23,1 4 1,4-3 56,0-2 0,0 0 2,-4 0 1,4 0-4,0 0 1,0 0 12,-4 0 0,4 0-19,0 0-6,0 0 1,-5 0-150,1 0 1,4 0 162,0 0-153,0 0 1,-4 1 95,-1 4 0,0-3 0,1 5-6,-1-7 0,5 0-2,0 0 0,5 0 54,-4 0 0,4 0-62,-5 0 86,7 0-52,-10 0 0,9 0-9,-6 0-24,7 0 0,-5 0-6,3 0 1,4 1-23,-4 4 22,-4-3 0,6 4 26,-7-6 1,7 2-34,-2 3 82,-3-4-77,6 6 81,-11-7-166,12 0-209,-12 0 241,11 0 0,-6 5-151,3 0 1,3 1-400,-3-1 1,2-2 210,-2 7 1,2-2-518,-7 2 0,5 3 319,-5-3 1,1 5 626,-6 4 0,0-2 0,1 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47CFD-34C3-D043-A580-D06607277945}" type="datetimeFigureOut">
              <a:rPr lang="en-US" smtClean="0"/>
              <a:t>1/12/20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B38A5-E4FE-6748-9F14-40E3BAB23EA8}" type="slidenum">
              <a:rPr lang="en-US" smtClean="0"/>
              <a:t>‹#›</a:t>
            </a:fld>
            <a:endParaRPr lang="en-US"/>
          </a:p>
        </p:txBody>
      </p:sp>
    </p:spTree>
    <p:extLst>
      <p:ext uri="{BB962C8B-B14F-4D97-AF65-F5344CB8AC3E}">
        <p14:creationId xmlns:p14="http://schemas.microsoft.com/office/powerpoint/2010/main" val="3696114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sv.org/Jn.%203%3A20-21/"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iblia.com/bible/esv/2%20Sam%2012.9"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biblia.com/bible/esv/Ps%2051.4"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sv.org/1+Peter%201.13"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www.esv.org/Ps.+119.97%E2%80%93100" TargetMode="External"/><Relationship Id="rId4" Type="http://schemas.openxmlformats.org/officeDocument/2006/relationships/hyperlink" Target="https://www.esv.org/Ps.+97.1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biblia.com/bible/esv/1%20Peter%205.8"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biblia.com/bible/esv/Gen.%203.1%E2%80%937" TargetMode="External"/><Relationship Id="rId5" Type="http://schemas.openxmlformats.org/officeDocument/2006/relationships/hyperlink" Target="http://biblia.com/bible/esv/2%20Cor.%2011.14" TargetMode="External"/><Relationship Id="rId4" Type="http://schemas.openxmlformats.org/officeDocument/2006/relationships/hyperlink" Target="http://biblia.com/bible/esv/Eph.%206.11%E2%80%9312"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iblia.com/bible/esv/2%20Tim%202.15"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au.thegospelcoalition.org/article/the-hypergrace-of-joseph-prince-a-review-of-destined-to-reig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iblia.com/bible/esv/1%20Pet%201.1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iblia.com/bible/esv/2%20Sam%2012.9"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biblia.com/bible/esv/Ps%2051.4"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iblia.com/bible/esv/2%20Sam%2012.9"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biblia.com/bible/esv/Ps%2051.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recall the people being instructed not to mourn or weep, in response to God’s Word—but to remember that the joy of the Lord is their strength (see </a:t>
            </a:r>
            <a:r>
              <a:rPr lang="en-US" dirty="0" err="1"/>
              <a:t>Neh</a:t>
            </a:r>
            <a:r>
              <a:rPr lang="en-US" dirty="0"/>
              <a:t>. 8:9-12)? The right time for mourning had not yet come. In Nehemiah 9–10, that time has arrived. It is the same month; this scene of confession takes place a few days after the people celebrated the Feast of Booths (see 8:13-18).It is important to keep in mind the chapters that came before. What leads us into repentance? Too often, we are not moved to repent until either our wrong is uncovered or our situation has become hopeless. Here the repentance is a direct response to hearing and understanding the Word of God. It is repentance according to the Word of God. In fact, the prayer of confession here overflows with the Word!We’re watching a revival among God’s people, as the Word by the Spirit declares truth, convicts hearts, and reforms both doctrine and practice</a:t>
            </a:r>
          </a:p>
        </p:txBody>
      </p:sp>
      <p:sp>
        <p:nvSpPr>
          <p:cNvPr id="4" name="Slide Number Placeholder 3"/>
          <p:cNvSpPr>
            <a:spLocks noGrp="1"/>
          </p:cNvSpPr>
          <p:nvPr>
            <p:ph type="sldNum" sz="quarter" idx="5"/>
          </p:nvPr>
        </p:nvSpPr>
        <p:spPr/>
        <p:txBody>
          <a:bodyPr/>
          <a:lstStyle/>
          <a:p>
            <a:fld id="{730B38A5-E4FE-6748-9F14-40E3BAB23EA8}" type="slidenum">
              <a:rPr lang="en-US" smtClean="0"/>
              <a:t>3</a:t>
            </a:fld>
            <a:endParaRPr lang="en-US"/>
          </a:p>
        </p:txBody>
      </p:sp>
    </p:spTree>
    <p:extLst>
      <p:ext uri="{BB962C8B-B14F-4D97-AF65-F5344CB8AC3E}">
        <p14:creationId xmlns:p14="http://schemas.microsoft.com/office/powerpoint/2010/main" val="4073700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Old Testament metaphors express the rigor, thoroughness, and even pain that can be involved in repentance: circumcising one’s heart (</a:t>
            </a:r>
            <a:r>
              <a:rPr lang="en-US" dirty="0" err="1"/>
              <a:t>Jer</a:t>
            </a:r>
            <a:r>
              <a:rPr lang="en-US" dirty="0"/>
              <a:t>. 4: 4) and breaking up fallow ground with a plow (Hosea 10: 12). </a:t>
            </a:r>
            <a:r>
              <a:rPr lang="en-US" dirty="0" err="1"/>
              <a:t>Shub</a:t>
            </a:r>
            <a:r>
              <a:rPr lang="en-US" dirty="0"/>
              <a:t>, the Hebrew word that dominates the language of repentance, is one of the most frequently used verbs in</a:t>
            </a:r>
            <a:endParaRPr lang="en-GB" dirty="0"/>
          </a:p>
          <a:p>
            <a:endParaRPr lang="en-GB" dirty="0"/>
          </a:p>
          <a:p>
            <a:r>
              <a:rPr lang="en-US" sz="1200" dirty="0">
                <a:solidFill>
                  <a:srgbClr val="292B2C"/>
                </a:solidFill>
                <a:latin typeface="Font"/>
              </a:rPr>
              <a:t>True repentance hates sin; false repentance hates the consequences of sin. True repentance is often characterized by a godly anger about the terrible nature of sin. This zealous indignation is concerned with God’s glory and the flourishing of the image of God in humanity. False repentance is less concerned about the glory of God and more concerned with getting caught. This type of concern is what Paul calls “worldly grief.” True repentance often takes the initiative in bringing sin into the light (through confession) since it hates the sin itself, not just its consequences. Jesus said, “For everyone who does wicked things hates the light and does not come to the light, lest his works should be exposed. But whoever does what is true comes to the light, so that it may be clearly seen that his works have been carried out in God” (</a:t>
            </a:r>
            <a:r>
              <a:rPr lang="en-US" sz="1200" dirty="0">
                <a:solidFill>
                  <a:srgbClr val="72ABBF"/>
                </a:solidFill>
                <a:latin typeface="Font"/>
                <a:hlinkClick r:id="rId3"/>
              </a:rPr>
              <a:t>Jn. 3:20-21</a:t>
            </a:r>
            <a:r>
              <a:rPr lang="en-US" sz="1200" dirty="0">
                <a:solidFill>
                  <a:srgbClr val="292B2C"/>
                </a:solidFill>
                <a:latin typeface="Font"/>
                <a:hlinkClick r:id="rId3"/>
              </a:rPr>
              <a:t>).</a:t>
            </a:r>
            <a:endParaRPr lang="en-US" dirty="0"/>
          </a:p>
        </p:txBody>
      </p:sp>
      <p:sp>
        <p:nvSpPr>
          <p:cNvPr id="4" name="Slide Number Placeholder 3"/>
          <p:cNvSpPr>
            <a:spLocks noGrp="1"/>
          </p:cNvSpPr>
          <p:nvPr>
            <p:ph type="sldNum" sz="quarter" idx="5"/>
          </p:nvPr>
        </p:nvSpPr>
        <p:spPr/>
        <p:txBody>
          <a:bodyPr/>
          <a:lstStyle/>
          <a:p>
            <a:fld id="{730B38A5-E4FE-6748-9F14-40E3BAB23EA8}" type="slidenum">
              <a:rPr lang="en-US" smtClean="0"/>
              <a:t>30</a:t>
            </a:fld>
            <a:endParaRPr lang="en-US"/>
          </a:p>
        </p:txBody>
      </p:sp>
    </p:spTree>
    <p:extLst>
      <p:ext uri="{BB962C8B-B14F-4D97-AF65-F5344CB8AC3E}">
        <p14:creationId xmlns:p14="http://schemas.microsoft.com/office/powerpoint/2010/main" val="3093081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333333"/>
                </a:solidFill>
                <a:latin typeface="Merriweather-Light"/>
              </a:rPr>
              <a:t>We must also be aware of one of the biggest hindrances to obtaining a broken heart: our neglect of the relational aspect of sinning. By this, I mean that we can view sin as a failure of performance rather than a failure of intimacy. The only grief we experience is disappointment in our inability to do what is right, and not that we have “despised” the living God (</a:t>
            </a:r>
            <a:r>
              <a:rPr lang="en-US" sz="1800" dirty="0">
                <a:solidFill>
                  <a:srgbClr val="666666"/>
                </a:solidFill>
                <a:latin typeface="Merriweather-Light"/>
                <a:hlinkClick r:id="rId3"/>
              </a:rPr>
              <a:t>2 Samuel 12:9</a:t>
            </a:r>
            <a:r>
              <a:rPr lang="en-US" sz="1800" dirty="0">
                <a:solidFill>
                  <a:srgbClr val="333333"/>
                </a:solidFill>
                <a:latin typeface="Merriweather-Light"/>
                <a:hlinkClick r:id="rId3"/>
              </a:rPr>
              <a:t>).When we sin, we play the part of an adulterer who looks for satisfaction in another, rather than the only One who can satisfy. That is why David said to the Lord, “against you, you only, have I sinned” (</a:t>
            </a:r>
            <a:r>
              <a:rPr lang="en-US" sz="1800" dirty="0">
                <a:solidFill>
                  <a:srgbClr val="666666"/>
                </a:solidFill>
                <a:latin typeface="Merriweather-Light"/>
                <a:hlinkClick r:id="rId4"/>
              </a:rPr>
              <a:t>Psalm 51:4</a:t>
            </a:r>
            <a:r>
              <a:rPr lang="en-US" sz="1800" dirty="0">
                <a:solidFill>
                  <a:srgbClr val="333333"/>
                </a:solidFill>
                <a:latin typeface="Merriweather-Light"/>
                <a:hlinkClick r:id="rId4"/>
              </a:rPr>
              <a:t>). David rightly saw his failures in terms of relationship, and as a result his heart was grieved as it can be only when we have sinned against the One we love so much.</a:t>
            </a:r>
            <a:endParaRPr lang="en-GB" sz="1800" dirty="0">
              <a:solidFill>
                <a:srgbClr val="333333"/>
              </a:solidFill>
              <a:latin typeface="Merriweather-Light"/>
            </a:endParaRPr>
          </a:p>
          <a:p>
            <a:endParaRPr lang="en-GB" sz="1800" dirty="0">
              <a:solidFill>
                <a:srgbClr val="333333"/>
              </a:solidFill>
              <a:latin typeface="Merriweather-Light"/>
            </a:endParaRPr>
          </a:p>
          <a:p>
            <a:r>
              <a:rPr lang="en-MY" dirty="0"/>
              <a:t>. I’d rather talk about God’s goodness than your badness.</a:t>
            </a:r>
          </a:p>
          <a:p>
            <a:pPr fontAlgn="base"/>
            <a:r>
              <a:rPr lang="en-MY" dirty="0"/>
              <a:t>Yet often the message we hear is this: “God is holy and he won’t accept you unless you turn from sin.” It’s sold as a message of repentance and it appeals to our Adamic sense of “I can fix what I broke” but it’s utterly false. It’s a lie to promote the flesh and keep you from coming to Jesus.</a:t>
            </a:r>
          </a:p>
          <a:p>
            <a:pPr fontAlgn="base"/>
            <a:r>
              <a:rPr lang="en-MY" dirty="0"/>
              <a:t>The fact is God is holy and he won’t accept you no matter what </a:t>
            </a:r>
            <a:r>
              <a:rPr lang="en-MY" i="1" dirty="0"/>
              <a:t>you</a:t>
            </a:r>
            <a:r>
              <a:rPr lang="en-MY" dirty="0"/>
              <a:t> do. His acceptance and favor come by grace alone. Got a sin-problem? Turn to the cross and behold Christ. Come boldly to the throne of grace to receive mercy and find grace. His grace is your only hope.</a:t>
            </a:r>
          </a:p>
          <a:p>
            <a:endParaRPr lang="en-US" dirty="0"/>
          </a:p>
        </p:txBody>
      </p:sp>
      <p:sp>
        <p:nvSpPr>
          <p:cNvPr id="4" name="Slide Number Placeholder 3"/>
          <p:cNvSpPr>
            <a:spLocks noGrp="1"/>
          </p:cNvSpPr>
          <p:nvPr>
            <p:ph type="sldNum" sz="quarter" idx="5"/>
          </p:nvPr>
        </p:nvSpPr>
        <p:spPr/>
        <p:txBody>
          <a:bodyPr/>
          <a:lstStyle/>
          <a:p>
            <a:fld id="{730B38A5-E4FE-6748-9F14-40E3BAB23EA8}" type="slidenum">
              <a:rPr lang="en-US" smtClean="0"/>
              <a:t>31</a:t>
            </a:fld>
            <a:endParaRPr lang="en-US"/>
          </a:p>
        </p:txBody>
      </p:sp>
    </p:spTree>
    <p:extLst>
      <p:ext uri="{BB962C8B-B14F-4D97-AF65-F5344CB8AC3E}">
        <p14:creationId xmlns:p14="http://schemas.microsoft.com/office/powerpoint/2010/main" val="1934054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373A3C"/>
                </a:solidFill>
                <a:latin typeface="TN_web_use_only"/>
              </a:rPr>
              <a:t>Hating sin for what it does to you is not the primary reason to hate sin. Everyone hates drunkenness when they experience the hangover. To hate drunkenness because of what it does to you is not hating sin; it is hating the unpleasant consequence of that sin. The reason to hate drunkenness is because God hates it. All people are called to have a sober mind (</a:t>
            </a:r>
            <a:r>
              <a:rPr lang="en-US" sz="1200" dirty="0">
                <a:solidFill>
                  <a:srgbClr val="B68D6A"/>
                </a:solidFill>
                <a:latin typeface="TN_web_use_only"/>
                <a:hlinkClick r:id="rId3"/>
              </a:rPr>
              <a:t>1 Peter 1:13</a:t>
            </a:r>
            <a:r>
              <a:rPr lang="en-US" sz="1200" dirty="0">
                <a:solidFill>
                  <a:srgbClr val="373A3C"/>
                </a:solidFill>
                <a:latin typeface="TN_web_use_only"/>
                <a:hlinkClick r:id="rId3"/>
              </a:rPr>
              <a:t>), therefore we are to avoid drunkenness. We cannot do this without understanding that sin is our enemy and is an offense against our righteous and holy God. The conviction that sin is our deadly enemy because it is contrary to the holiness of God enables us to learn to hate sin, more and more. Thanks be to God, as new creatures in Christ we can love what God loves and hate what He hates for the same reasons that God loves and hates those things. We can more and more hold His honor high and desire to glorify Him in all we think, all we say and all we do (</a:t>
            </a:r>
            <a:r>
              <a:rPr lang="en-US" sz="1200" dirty="0">
                <a:solidFill>
                  <a:srgbClr val="B68D6A"/>
                </a:solidFill>
                <a:latin typeface="TN_web_use_only"/>
                <a:hlinkClick r:id="rId4"/>
              </a:rPr>
              <a:t>Ps. 97:10</a:t>
            </a:r>
            <a:r>
              <a:rPr lang="en-US" sz="1200" dirty="0">
                <a:solidFill>
                  <a:srgbClr val="373A3C"/>
                </a:solidFill>
                <a:latin typeface="TN_web_use_only"/>
                <a:hlinkClick r:id="rId4"/>
              </a:rPr>
              <a:t>).</a:t>
            </a:r>
            <a:r>
              <a:rPr lang="en-US" sz="1200" b="1" dirty="0">
                <a:solidFill>
                  <a:srgbClr val="B68D6A"/>
                </a:solidFill>
                <a:latin typeface="TN_web_use_only"/>
                <a:hlinkClick r:id="rId4"/>
              </a:rPr>
              <a:t>LOVE GOD’S WORD</a:t>
            </a:r>
            <a:r>
              <a:rPr lang="en-US" sz="1200" b="0" dirty="0">
                <a:solidFill>
                  <a:srgbClr val="373A3C"/>
                </a:solidFill>
                <a:latin typeface="TN_web_use_only"/>
                <a:hlinkClick r:id="rId4"/>
              </a:rPr>
              <a:t>As we learn to hate sin, we must also grow to love God’s Word, filling our mind with His sanctifying truth as we read it, keeping His commandments and growing even more in knowledge (</a:t>
            </a:r>
            <a:r>
              <a:rPr lang="en-US" sz="1200" b="0" dirty="0">
                <a:solidFill>
                  <a:srgbClr val="B68D6A"/>
                </a:solidFill>
                <a:latin typeface="TN_web_use_only"/>
                <a:hlinkClick r:id="rId5"/>
              </a:rPr>
              <a:t>Ps. 119:97–100</a:t>
            </a:r>
            <a:r>
              <a:rPr lang="en-US" sz="1200" b="0" dirty="0">
                <a:solidFill>
                  <a:srgbClr val="373A3C"/>
                </a:solidFill>
                <a:latin typeface="TN_web_use_only"/>
                <a:hlinkClick r:id="rId5"/>
              </a:rPr>
              <a:t>). This is a means of great spiritual growth and maturity.The world looks negatively upon Christians and is quick to point out all forms of hypocrisy. If the world expects Christians to have confessed and repented from their sins, how much more does our God? Repentance is the expression of our faith in a meaningful way. If we do not hate sin enough or not at all, let us pray to God for that gift of hatred and, if needed, saving faith, for our good and for God’s glory.</a:t>
            </a:r>
            <a:endParaRPr lang="en-GB" sz="1200" b="0" dirty="0">
              <a:solidFill>
                <a:srgbClr val="373A3C"/>
              </a:solidFill>
              <a:latin typeface="TN_web_use_only"/>
            </a:endParaRPr>
          </a:p>
          <a:p>
            <a:endParaRPr lang="en-GB" sz="1200" b="0" dirty="0">
              <a:solidFill>
                <a:srgbClr val="373A3C"/>
              </a:solidFill>
              <a:latin typeface="TN_web_use_only"/>
            </a:endParaRPr>
          </a:p>
          <a:p>
            <a:endParaRPr lang="en-GB" sz="1200" b="0" dirty="0">
              <a:solidFill>
                <a:srgbClr val="373A3C"/>
              </a:solidFill>
              <a:latin typeface="TN_web_use_only"/>
            </a:endParaRPr>
          </a:p>
          <a:p>
            <a:endParaRPr lang="en-GB" sz="1200" b="0" dirty="0">
              <a:solidFill>
                <a:srgbClr val="373A3C"/>
              </a:solidFill>
              <a:latin typeface="TN_web_use_only"/>
            </a:endParaRPr>
          </a:p>
          <a:p>
            <a:endParaRPr lang="en-GB" sz="1200" b="0" dirty="0">
              <a:solidFill>
                <a:srgbClr val="373A3C"/>
              </a:solidFill>
              <a:latin typeface="TN_web_use_only"/>
            </a:endParaRPr>
          </a:p>
          <a:p>
            <a:endParaRPr lang="en-GB" sz="1200" b="0" dirty="0">
              <a:solidFill>
                <a:srgbClr val="373A3C"/>
              </a:solidFill>
              <a:latin typeface="TN_web_use_only"/>
            </a:endParaRPr>
          </a:p>
          <a:p>
            <a:r>
              <a:rPr lang="en-GB" sz="1200" b="0" dirty="0">
                <a:solidFill>
                  <a:srgbClr val="373A3C"/>
                </a:solidFill>
                <a:latin typeface="TN_web_use_only"/>
              </a:rPr>
              <a:t>I had a relative of mine who loved to drink on Fridays . Would get blind drunk , and play the races</a:t>
            </a:r>
          </a:p>
          <a:p>
            <a:r>
              <a:rPr lang="en-GB" sz="1200" b="0" dirty="0">
                <a:solidFill>
                  <a:srgbClr val="373A3C"/>
                </a:solidFill>
                <a:latin typeface="TN_web_use_only"/>
              </a:rPr>
              <a:t>If he won at the races we would all have KFC if we lost ..there would be lots of shouting and screaming </a:t>
            </a:r>
          </a:p>
          <a:p>
            <a:r>
              <a:rPr lang="en-GB" sz="1200" b="0" dirty="0">
                <a:solidFill>
                  <a:srgbClr val="373A3C"/>
                </a:solidFill>
                <a:latin typeface="TN_web_use_only"/>
              </a:rPr>
              <a:t>He would seem embarrassed after the episode of drunkenness and would endeavour to change but would soon forget about the hangover and again the cycle would repeat itself</a:t>
            </a:r>
            <a:endParaRPr lang="en-US" dirty="0"/>
          </a:p>
        </p:txBody>
      </p:sp>
      <p:sp>
        <p:nvSpPr>
          <p:cNvPr id="4" name="Slide Number Placeholder 3"/>
          <p:cNvSpPr>
            <a:spLocks noGrp="1"/>
          </p:cNvSpPr>
          <p:nvPr>
            <p:ph type="sldNum" sz="quarter" idx="5"/>
          </p:nvPr>
        </p:nvSpPr>
        <p:spPr/>
        <p:txBody>
          <a:bodyPr/>
          <a:lstStyle/>
          <a:p>
            <a:fld id="{730B38A5-E4FE-6748-9F14-40E3BAB23EA8}" type="slidenum">
              <a:rPr lang="en-US" smtClean="0"/>
              <a:t>32</a:t>
            </a:fld>
            <a:endParaRPr lang="en-US"/>
          </a:p>
        </p:txBody>
      </p:sp>
    </p:spTree>
    <p:extLst>
      <p:ext uri="{BB962C8B-B14F-4D97-AF65-F5344CB8AC3E}">
        <p14:creationId xmlns:p14="http://schemas.microsoft.com/office/powerpoint/2010/main" val="2514751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understand our sin in the light of who He is</a:t>
            </a:r>
          </a:p>
          <a:p>
            <a:r>
              <a:rPr lang="en-US" dirty="0"/>
              <a:t>Our sin cannot be distilled and mourned over in the absence of who we are because sin in a personal assault upon the dignity and love of an eternal almighty God </a:t>
            </a:r>
          </a:p>
          <a:p>
            <a:r>
              <a:rPr lang="en-US" dirty="0"/>
              <a:t>Sometimes our sin is measured against our own image of who we are…we are the good guys, we are good people , people of worth and dignity or we say we are better than this… and this sin is not what I am</a:t>
            </a:r>
          </a:p>
          <a:p>
            <a:r>
              <a:rPr lang="en-US" dirty="0"/>
              <a:t>The focus is on our selvesWe need to understand our sin in the light of who He is</a:t>
            </a:r>
          </a:p>
          <a:p>
            <a:r>
              <a:rPr lang="en-US" dirty="0"/>
              <a:t>Our sin cannot be distilled and mourned over in the absence of who we are because sin in a personal assault upon the dignity and love of an eternal almighty God </a:t>
            </a:r>
          </a:p>
          <a:p>
            <a:r>
              <a:rPr lang="en-US" dirty="0"/>
              <a:t>Sometimes our sin is measured against our own image of who we are…we are the good guys, we are good people , people of worth and dignity or we say we are better than this… and this sin is not what I am</a:t>
            </a:r>
          </a:p>
          <a:p>
            <a:r>
              <a:rPr lang="en-US" dirty="0"/>
              <a:t>The focus is on our selves</a:t>
            </a:r>
          </a:p>
        </p:txBody>
      </p:sp>
      <p:sp>
        <p:nvSpPr>
          <p:cNvPr id="4" name="Slide Number Placeholder 3"/>
          <p:cNvSpPr>
            <a:spLocks noGrp="1"/>
          </p:cNvSpPr>
          <p:nvPr>
            <p:ph type="sldNum" sz="quarter" idx="5"/>
          </p:nvPr>
        </p:nvSpPr>
        <p:spPr/>
        <p:txBody>
          <a:bodyPr/>
          <a:lstStyle/>
          <a:p>
            <a:fld id="{730B38A5-E4FE-6748-9F14-40E3BAB23EA8}" type="slidenum">
              <a:rPr lang="en-US" smtClean="0"/>
              <a:t>34</a:t>
            </a:fld>
            <a:endParaRPr lang="en-US"/>
          </a:p>
        </p:txBody>
      </p:sp>
    </p:spTree>
    <p:extLst>
      <p:ext uri="{BB962C8B-B14F-4D97-AF65-F5344CB8AC3E}">
        <p14:creationId xmlns:p14="http://schemas.microsoft.com/office/powerpoint/2010/main" val="4215698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b="0" i="0" u="none" strike="noStrike" kern="1200" dirty="0">
                <a:solidFill>
                  <a:schemeClr val="tx1"/>
                </a:solidFill>
                <a:effectLst/>
                <a:latin typeface="+mn-lt"/>
                <a:ea typeface="+mn-ea"/>
                <a:cs typeface="+mn-cs"/>
              </a:rPr>
              <a:t>First, the Hebrew word that is translated "treasured possession" in verse five has a richer meaning than that, and many (most) scholars miss it or ignore it. Walter Kaiser is one of the few who doesn't. He is one of the foremost scholars who has sought to do justice to the Hebrew word, which is </a:t>
            </a:r>
            <a:r>
              <a:rPr lang="en-MY" sz="1200" b="0" i="1" u="none" strike="noStrike" kern="1200" dirty="0">
                <a:solidFill>
                  <a:schemeClr val="tx1"/>
                </a:solidFill>
                <a:effectLst/>
                <a:latin typeface="+mn-lt"/>
                <a:ea typeface="+mn-ea"/>
                <a:cs typeface="+mn-cs"/>
              </a:rPr>
              <a:t>cegullah</a:t>
            </a:r>
            <a:r>
              <a:rPr lang="en-MY" sz="1200" b="0" i="0" u="none" strike="noStrike" kern="1200" dirty="0">
                <a:solidFill>
                  <a:schemeClr val="tx1"/>
                </a:solidFill>
                <a:effectLst/>
                <a:latin typeface="+mn-lt"/>
                <a:ea typeface="+mn-ea"/>
                <a:cs typeface="+mn-cs"/>
              </a:rPr>
              <a:t> (you will also see it transliterated </a:t>
            </a:r>
            <a:r>
              <a:rPr lang="en-MY" sz="1200" b="0" i="1" u="none" strike="noStrike" kern="1200" dirty="0">
                <a:solidFill>
                  <a:schemeClr val="tx1"/>
                </a:solidFill>
                <a:effectLst/>
                <a:latin typeface="+mn-lt"/>
                <a:ea typeface="+mn-ea"/>
                <a:cs typeface="+mn-cs"/>
              </a:rPr>
              <a:t>segullah</a:t>
            </a:r>
            <a:r>
              <a:rPr lang="en-MY" sz="1200" b="0" i="0" u="none" strike="noStrike" kern="1200" dirty="0">
                <a:solidFill>
                  <a:schemeClr val="tx1"/>
                </a:solidFill>
                <a:effectLst/>
                <a:latin typeface="+mn-lt"/>
                <a:ea typeface="+mn-ea"/>
                <a:cs typeface="+mn-cs"/>
              </a:rPr>
              <a:t>).</a:t>
            </a:r>
          </a:p>
          <a:p>
            <a:r>
              <a:rPr lang="en-MY" sz="1200" b="0" i="0" u="none" strike="noStrike" kern="1200" dirty="0">
                <a:solidFill>
                  <a:schemeClr val="tx1"/>
                </a:solidFill>
                <a:effectLst/>
                <a:latin typeface="+mn-lt"/>
                <a:ea typeface="+mn-ea"/>
                <a:cs typeface="+mn-cs"/>
              </a:rPr>
              <a:t>What do I mean by "do justice"? The fuller, richer understanding of the word is "</a:t>
            </a:r>
            <a:r>
              <a:rPr lang="en-MY" sz="1200" b="0" i="1" u="none" strike="noStrike" kern="1200" dirty="0">
                <a:solidFill>
                  <a:schemeClr val="tx1"/>
                </a:solidFill>
                <a:effectLst/>
                <a:latin typeface="+mn-lt"/>
                <a:ea typeface="+mn-ea"/>
                <a:cs typeface="+mn-cs"/>
              </a:rPr>
              <a:t>portable</a:t>
            </a:r>
            <a:r>
              <a:rPr lang="en-MY" sz="1200" b="0" i="0" u="none" strike="noStrike" kern="1200" dirty="0">
                <a:solidFill>
                  <a:schemeClr val="tx1"/>
                </a:solidFill>
                <a:effectLst/>
                <a:latin typeface="+mn-lt"/>
                <a:ea typeface="+mn-ea"/>
                <a:cs typeface="+mn-cs"/>
              </a:rPr>
              <a:t>, treasured possession"! </a:t>
            </a:r>
            <a:r>
              <a:rPr lang="en-MY" sz="1200" b="0" i="1" u="none" strike="noStrike" kern="1200" dirty="0">
                <a:solidFill>
                  <a:schemeClr val="tx1"/>
                </a:solidFill>
                <a:effectLst/>
                <a:latin typeface="+mn-lt"/>
                <a:ea typeface="+mn-ea"/>
                <a:cs typeface="+mn-cs"/>
              </a:rPr>
              <a:t>This concept of portability is huge!</a:t>
            </a:r>
            <a:r>
              <a:rPr lang="en-MY" sz="1200" b="0" i="0" u="none" strike="noStrike" kern="1200" dirty="0">
                <a:solidFill>
                  <a:schemeClr val="tx1"/>
                </a:solidFill>
                <a:effectLst/>
                <a:latin typeface="+mn-lt"/>
                <a:ea typeface="+mn-ea"/>
                <a:cs typeface="+mn-cs"/>
              </a:rPr>
              <a:t> Let's use King Solomon as an example. The richest ruler of his day. When he went on diplomatic missions, do you think he took all of his riches with him? Of course not. It would have been hugely impractical, if not impossible. So what did he do? How did he impress the other kings and queens during his travels? Simple. He took his </a:t>
            </a:r>
            <a:r>
              <a:rPr lang="en-MY" sz="1200" b="0" i="1" u="none" strike="noStrike" kern="1200" dirty="0">
                <a:solidFill>
                  <a:schemeClr val="tx1"/>
                </a:solidFill>
                <a:effectLst/>
                <a:latin typeface="+mn-lt"/>
                <a:ea typeface="+mn-ea"/>
                <a:cs typeface="+mn-cs"/>
              </a:rPr>
              <a:t>cegullah</a:t>
            </a:r>
            <a:r>
              <a:rPr lang="en-MY" sz="1200" b="0" i="0" u="none" strike="noStrike" kern="1200" dirty="0">
                <a:solidFill>
                  <a:schemeClr val="tx1"/>
                </a:solidFill>
                <a:effectLst/>
                <a:latin typeface="+mn-lt"/>
                <a:ea typeface="+mn-ea"/>
                <a:cs typeface="+mn-cs"/>
              </a:rPr>
              <a:t> with him. He took his portable treasures. For example, it's easy to imagine him taking a beautiful gold, gem-encrusted wine chalice designed both for use (drinking his wine) and to impress everyone around him.</a:t>
            </a:r>
          </a:p>
          <a:p>
            <a:r>
              <a:rPr lang="en-MY" sz="1200" b="0" i="0" u="none" strike="noStrike" kern="1200" dirty="0">
                <a:solidFill>
                  <a:schemeClr val="tx1"/>
                </a:solidFill>
                <a:effectLst/>
                <a:latin typeface="+mn-lt"/>
                <a:ea typeface="+mn-ea"/>
                <a:cs typeface="+mn-cs"/>
              </a:rPr>
              <a:t>In the same way you can imagine God with His </a:t>
            </a:r>
            <a:r>
              <a:rPr lang="en-MY" sz="1200" b="0" i="1" u="none" strike="noStrike" kern="1200" dirty="0">
                <a:solidFill>
                  <a:schemeClr val="tx1"/>
                </a:solidFill>
                <a:effectLst/>
                <a:latin typeface="+mn-lt"/>
                <a:ea typeface="+mn-ea"/>
                <a:cs typeface="+mn-cs"/>
              </a:rPr>
              <a:t>cegullah</a:t>
            </a:r>
            <a:r>
              <a:rPr lang="en-MY" sz="1200" b="0" i="0" u="none" strike="noStrike" kern="1200" dirty="0">
                <a:solidFill>
                  <a:schemeClr val="tx1"/>
                </a:solidFill>
                <a:effectLst/>
                <a:latin typeface="+mn-lt"/>
                <a:ea typeface="+mn-ea"/>
                <a:cs typeface="+mn-cs"/>
              </a:rPr>
              <a:t>. Our God — our King — is on a mission and wherever He goes, He takes His </a:t>
            </a:r>
            <a:r>
              <a:rPr lang="en-MY" sz="1200" b="0" i="1" u="none" strike="noStrike" kern="1200" dirty="0">
                <a:solidFill>
                  <a:schemeClr val="tx1"/>
                </a:solidFill>
                <a:effectLst/>
                <a:latin typeface="+mn-lt"/>
                <a:ea typeface="+mn-ea"/>
                <a:cs typeface="+mn-cs"/>
              </a:rPr>
              <a:t>cegullah</a:t>
            </a:r>
            <a:r>
              <a:rPr lang="en-MY" sz="1200" b="0" i="0" u="none" strike="noStrike" kern="1200" dirty="0">
                <a:solidFill>
                  <a:schemeClr val="tx1"/>
                </a:solidFill>
                <a:effectLst/>
                <a:latin typeface="+mn-lt"/>
                <a:ea typeface="+mn-ea"/>
                <a:cs typeface="+mn-cs"/>
              </a:rPr>
              <a:t>. WE are His </a:t>
            </a:r>
            <a:r>
              <a:rPr lang="en-MY" sz="1200" b="0" i="1" u="none" strike="noStrike" kern="1200" dirty="0">
                <a:solidFill>
                  <a:schemeClr val="tx1"/>
                </a:solidFill>
                <a:effectLst/>
                <a:latin typeface="+mn-lt"/>
                <a:ea typeface="+mn-ea"/>
                <a:cs typeface="+mn-cs"/>
              </a:rPr>
              <a:t>cegullah</a:t>
            </a:r>
            <a:r>
              <a:rPr lang="en-MY" sz="1200" b="0" i="0" u="none" strike="noStrike" kern="1200" dirty="0">
                <a:solidFill>
                  <a:schemeClr val="tx1"/>
                </a:solidFill>
                <a:effectLst/>
                <a:latin typeface="+mn-lt"/>
                <a:ea typeface="+mn-ea"/>
                <a:cs typeface="+mn-cs"/>
              </a:rPr>
              <a:t>! We are His treasure, but we can't become enthralled with — and distracted by — that idea alone. Because we are not only treasured, we are portable! We go with God on His mission to impress the neighbors and the nations. It is, in fact, our job to help the neighbors and the nations be impressed by, and with, our King. We do this, as we will see below in 1 Pet. 2:9, by proclaiming His excellencies.</a:t>
            </a:r>
          </a:p>
          <a:p>
            <a:r>
              <a:rPr lang="en-US" dirty="0"/>
              <a:t>https://</a:t>
            </a:r>
            <a:r>
              <a:rPr lang="en-US" dirty="0" err="1"/>
              <a:t>www.christianpost.com</a:t>
            </a:r>
            <a:r>
              <a:rPr lang="en-US" dirty="0"/>
              <a:t>/voice/exodus-19-and-what-it-really-means-to-be-gods-treasure.html</a:t>
            </a:r>
          </a:p>
        </p:txBody>
      </p:sp>
      <p:sp>
        <p:nvSpPr>
          <p:cNvPr id="4" name="Slide Number Placeholder 3"/>
          <p:cNvSpPr>
            <a:spLocks noGrp="1"/>
          </p:cNvSpPr>
          <p:nvPr>
            <p:ph type="sldNum" sz="quarter" idx="5"/>
          </p:nvPr>
        </p:nvSpPr>
        <p:spPr/>
        <p:txBody>
          <a:bodyPr/>
          <a:lstStyle/>
          <a:p>
            <a:fld id="{730B38A5-E4FE-6748-9F14-40E3BAB23EA8}" type="slidenum">
              <a:rPr lang="en-US" smtClean="0"/>
              <a:t>40</a:t>
            </a:fld>
            <a:endParaRPr lang="en-US"/>
          </a:p>
        </p:txBody>
      </p:sp>
    </p:spTree>
    <p:extLst>
      <p:ext uri="{BB962C8B-B14F-4D97-AF65-F5344CB8AC3E}">
        <p14:creationId xmlns:p14="http://schemas.microsoft.com/office/powerpoint/2010/main" val="149374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give you emotional strength to repent </a:t>
            </a:r>
          </a:p>
          <a:p>
            <a:r>
              <a:rPr lang="en-GB" dirty="0"/>
              <a:t>People misunderstand that it makes you feel good, proud ,the Jews felt they were special</a:t>
            </a:r>
          </a:p>
          <a:p>
            <a:r>
              <a:rPr lang="en-GB" dirty="0"/>
              <a:t>The law did not apply to them</a:t>
            </a:r>
          </a:p>
          <a:p>
            <a:r>
              <a:rPr lang="en-GB" dirty="0"/>
              <a:t>God deals with them differently </a:t>
            </a:r>
          </a:p>
          <a:p>
            <a:r>
              <a:rPr lang="en-GB" dirty="0"/>
              <a:t>Propensity gospel people think the blessing for their intrinsic worth and good</a:t>
            </a:r>
          </a:p>
          <a:p>
            <a:r>
              <a:rPr lang="en-GB" dirty="0"/>
              <a:t>Ego ….so that can be more inspired to be more perfect </a:t>
            </a:r>
            <a:endParaRPr lang="en-US" dirty="0"/>
          </a:p>
        </p:txBody>
      </p:sp>
      <p:sp>
        <p:nvSpPr>
          <p:cNvPr id="4" name="Slide Number Placeholder 3"/>
          <p:cNvSpPr>
            <a:spLocks noGrp="1"/>
          </p:cNvSpPr>
          <p:nvPr>
            <p:ph type="sldNum" sz="quarter" idx="5"/>
          </p:nvPr>
        </p:nvSpPr>
        <p:spPr/>
        <p:txBody>
          <a:bodyPr/>
          <a:lstStyle/>
          <a:p>
            <a:fld id="{730B38A5-E4FE-6748-9F14-40E3BAB23EA8}" type="slidenum">
              <a:rPr lang="en-US" smtClean="0"/>
              <a:t>41</a:t>
            </a:fld>
            <a:endParaRPr lang="en-US"/>
          </a:p>
        </p:txBody>
      </p:sp>
    </p:spTree>
    <p:extLst>
      <p:ext uri="{BB962C8B-B14F-4D97-AF65-F5344CB8AC3E}">
        <p14:creationId xmlns:p14="http://schemas.microsoft.com/office/powerpoint/2010/main" val="3603234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Pointing out your sin is not the same as expecting you to make good the next time</a:t>
            </a:r>
          </a:p>
          <a:p>
            <a:r>
              <a:rPr lang="en-GB" dirty="0"/>
              <a:t>There is a misinterpretation of the Word</a:t>
            </a:r>
          </a:p>
          <a:p>
            <a:r>
              <a:rPr lang="en-GB" dirty="0"/>
              <a:t>Pointing out of our sin …exposes our underlying idolatry and forces us to abandon it and turn to Christ. </a:t>
            </a:r>
          </a:p>
          <a:p>
            <a:endParaRPr lang="en-US" dirty="0"/>
          </a:p>
        </p:txBody>
      </p:sp>
      <p:sp>
        <p:nvSpPr>
          <p:cNvPr id="4" name="Slide Number Placeholder 3"/>
          <p:cNvSpPr>
            <a:spLocks noGrp="1"/>
          </p:cNvSpPr>
          <p:nvPr>
            <p:ph type="sldNum" sz="quarter" idx="5"/>
          </p:nvPr>
        </p:nvSpPr>
        <p:spPr/>
        <p:txBody>
          <a:bodyPr/>
          <a:lstStyle/>
          <a:p>
            <a:fld id="{730B38A5-E4FE-6748-9F14-40E3BAB23EA8}" type="slidenum">
              <a:rPr lang="en-US" smtClean="0"/>
              <a:t>50</a:t>
            </a:fld>
            <a:endParaRPr lang="en-US"/>
          </a:p>
        </p:txBody>
      </p:sp>
    </p:spTree>
    <p:extLst>
      <p:ext uri="{BB962C8B-B14F-4D97-AF65-F5344CB8AC3E}">
        <p14:creationId xmlns:p14="http://schemas.microsoft.com/office/powerpoint/2010/main" val="199604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3C3C3C"/>
                </a:solidFill>
                <a:latin typeface="Georgia" panose="02040502050405020303" pitchFamily="18" charset="0"/>
              </a:rPr>
              <a:t>with horns and a tail. Sometimes the media portrays him as one who is easily overcome by men. However, this is not how we find Satan depicted in the Bible. He is a lion who goes about seeking those whom he may devour (</a:t>
            </a:r>
            <a:r>
              <a:rPr lang="en-US" sz="1800" dirty="0">
                <a:solidFill>
                  <a:srgbClr val="A36318"/>
                </a:solidFill>
                <a:latin typeface="Georgia" panose="02040502050405020303" pitchFamily="18" charset="0"/>
                <a:hlinkClick r:id="rId3"/>
              </a:rPr>
              <a:t>1 Peter 5:8</a:t>
            </a:r>
            <a:r>
              <a:rPr lang="en-US" sz="1800" dirty="0">
                <a:solidFill>
                  <a:srgbClr val="3C3C3C"/>
                </a:solidFill>
                <a:latin typeface="Georgia" panose="02040502050405020303" pitchFamily="18" charset="0"/>
                <a:hlinkClick r:id="rId3"/>
              </a:rPr>
              <a:t>). This fearful image depicts the strength of the Devil. The fact that he commands an army of demons (</a:t>
            </a:r>
            <a:r>
              <a:rPr lang="en-US" sz="1800" dirty="0" err="1">
                <a:solidFill>
                  <a:srgbClr val="A36318"/>
                </a:solidFill>
                <a:latin typeface="Georgia" panose="02040502050405020303" pitchFamily="18" charset="0"/>
                <a:hlinkClick r:id="rId4"/>
              </a:rPr>
              <a:t>Eph</a:t>
            </a:r>
            <a:r>
              <a:rPr lang="en-US" sz="1800" dirty="0">
                <a:solidFill>
                  <a:srgbClr val="A36318"/>
                </a:solidFill>
                <a:latin typeface="Georgia" panose="02040502050405020303" pitchFamily="18" charset="0"/>
                <a:hlinkClick r:id="rId4"/>
              </a:rPr>
              <a:t>. 6:11–12</a:t>
            </a:r>
            <a:r>
              <a:rPr lang="en-US" sz="1800" dirty="0">
                <a:solidFill>
                  <a:srgbClr val="3C3C3C"/>
                </a:solidFill>
                <a:latin typeface="Georgia" panose="02040502050405020303" pitchFamily="18" charset="0"/>
                <a:hlinkClick r:id="rId4"/>
              </a:rPr>
              <a:t>) and appears as an angel of light (</a:t>
            </a:r>
            <a:r>
              <a:rPr lang="en-US" sz="1800" dirty="0">
                <a:solidFill>
                  <a:srgbClr val="A36318"/>
                </a:solidFill>
                <a:latin typeface="Georgia" panose="02040502050405020303" pitchFamily="18" charset="0"/>
                <a:hlinkClick r:id="rId5"/>
              </a:rPr>
              <a:t>2 </a:t>
            </a:r>
            <a:r>
              <a:rPr lang="en-US" sz="1800" dirty="0" err="1">
                <a:solidFill>
                  <a:srgbClr val="A36318"/>
                </a:solidFill>
                <a:latin typeface="Georgia" panose="02040502050405020303" pitchFamily="18" charset="0"/>
                <a:hlinkClick r:id="rId5"/>
              </a:rPr>
              <a:t>Cor</a:t>
            </a:r>
            <a:r>
              <a:rPr lang="en-US" sz="1800" dirty="0">
                <a:solidFill>
                  <a:srgbClr val="A36318"/>
                </a:solidFill>
                <a:latin typeface="Georgia" panose="02040502050405020303" pitchFamily="18" charset="0"/>
                <a:hlinkClick r:id="rId5"/>
              </a:rPr>
              <a:t>. 11:14</a:t>
            </a:r>
            <a:r>
              <a:rPr lang="en-US" sz="1800" dirty="0">
                <a:solidFill>
                  <a:srgbClr val="3C3C3C"/>
                </a:solidFill>
                <a:latin typeface="Georgia" panose="02040502050405020303" pitchFamily="18" charset="0"/>
                <a:hlinkClick r:id="rId5"/>
              </a:rPr>
              <a:t>) makes him even more intimidating.Left to ourselves we are no match for the Devil. However, this is not true of God Almighty. No matter how strong the Devil may be, he is still only a creature. The Christian faith does not teach a dualism where God and the Devil are equal in power and strength. Instead, the Devil is subservient to the will of our Father in Heaven (Job 1-2).The Bible tells us that one of Satan’s chief works is to tempt us to sin (</a:t>
            </a:r>
            <a:r>
              <a:rPr lang="en-US" sz="1800" dirty="0">
                <a:solidFill>
                  <a:srgbClr val="A36318"/>
                </a:solidFill>
                <a:latin typeface="Georgia" panose="02040502050405020303" pitchFamily="18" charset="0"/>
                <a:hlinkClick r:id="rId6"/>
              </a:rPr>
              <a:t>Gen. 3:1–7</a:t>
            </a:r>
            <a:r>
              <a:rPr lang="en-US" sz="1800" dirty="0">
                <a:solidFill>
                  <a:srgbClr val="3C3C3C"/>
                </a:solidFill>
                <a:latin typeface="Georgia" panose="02040502050405020303" pitchFamily="18" charset="0"/>
                <a:hlinkClick r:id="rId6"/>
              </a:rPr>
              <a:t>). However, this </a:t>
            </a:r>
            <a:r>
              <a:rPr lang="en-US" sz="1800" dirty="0" err="1">
                <a:solidFill>
                  <a:srgbClr val="3C3C3C"/>
                </a:solidFill>
                <a:latin typeface="Georgia" panose="02040502050405020303" pitchFamily="18" charset="0"/>
                <a:hlinkClick r:id="rId6"/>
              </a:rPr>
              <a:t>iis</a:t>
            </a:r>
            <a:endParaRPr lang="en-GB" sz="1800" dirty="0">
              <a:solidFill>
                <a:srgbClr val="3C3C3C"/>
              </a:solidFill>
              <a:latin typeface="Georgia" panose="02040502050405020303" pitchFamily="18" charset="0"/>
            </a:endParaRPr>
          </a:p>
          <a:p>
            <a:endParaRPr lang="en-GB" sz="1800" dirty="0">
              <a:solidFill>
                <a:srgbClr val="3C3C3C"/>
              </a:solidFill>
              <a:latin typeface="Georgia" panose="02040502050405020303" pitchFamily="18" charset="0"/>
            </a:endParaRPr>
          </a:p>
          <a:p>
            <a:r>
              <a:rPr lang="en-GB" sz="1800" dirty="0">
                <a:solidFill>
                  <a:srgbClr val="3C3C3C"/>
                </a:solidFill>
                <a:latin typeface="Georgia" panose="02040502050405020303" pitchFamily="18" charset="0"/>
              </a:rPr>
              <a:t>(ESV) 10 And I heard a loud voice in heaven, saying, “Now the salvation and the power and the kingdom of our God and the authority of his Christ have come, for the accuser of our brothers has been thrown down, who accuses them day and night before our God.</a:t>
            </a:r>
          </a:p>
          <a:p>
            <a:endParaRPr lang="en-GB" sz="1800" dirty="0">
              <a:solidFill>
                <a:srgbClr val="3C3C3C"/>
              </a:solidFill>
              <a:latin typeface="Georgia" panose="02040502050405020303" pitchFamily="18" charset="0"/>
            </a:endParaRPr>
          </a:p>
          <a:p>
            <a:r>
              <a:rPr lang="en-GB" sz="1800" dirty="0">
                <a:solidFill>
                  <a:srgbClr val="3C3C3C"/>
                </a:solidFill>
                <a:latin typeface="Georgia" panose="02040502050405020303" pitchFamily="18" charset="0"/>
              </a:rPr>
              <a:t>We cannot be forgive the sin is too great too often …hypocrite</a:t>
            </a:r>
          </a:p>
          <a:p>
            <a:endParaRPr lang="en-GB" sz="1800" dirty="0">
              <a:solidFill>
                <a:srgbClr val="3C3C3C"/>
              </a:solidFill>
              <a:latin typeface="Georgia" panose="02040502050405020303" pitchFamily="18" charset="0"/>
            </a:endParaRPr>
          </a:p>
          <a:p>
            <a:r>
              <a:rPr lang="en-GB" sz="1800" dirty="0">
                <a:solidFill>
                  <a:srgbClr val="3C3C3C"/>
                </a:solidFill>
                <a:latin typeface="Georgia" panose="02040502050405020303" pitchFamily="18" charset="0"/>
              </a:rPr>
              <a:t>We are no use to the kingdom</a:t>
            </a:r>
            <a:endParaRPr lang="en-US" dirty="0"/>
          </a:p>
        </p:txBody>
      </p:sp>
      <p:sp>
        <p:nvSpPr>
          <p:cNvPr id="4" name="Slide Number Placeholder 3"/>
          <p:cNvSpPr>
            <a:spLocks noGrp="1"/>
          </p:cNvSpPr>
          <p:nvPr>
            <p:ph type="sldNum" sz="quarter" idx="5"/>
          </p:nvPr>
        </p:nvSpPr>
        <p:spPr/>
        <p:txBody>
          <a:bodyPr/>
          <a:lstStyle/>
          <a:p>
            <a:fld id="{730B38A5-E4FE-6748-9F14-40E3BAB23EA8}" type="slidenum">
              <a:rPr lang="en-US" smtClean="0"/>
              <a:t>56</a:t>
            </a:fld>
            <a:endParaRPr lang="en-US"/>
          </a:p>
        </p:txBody>
      </p:sp>
    </p:spTree>
    <p:extLst>
      <p:ext uri="{BB962C8B-B14F-4D97-AF65-F5344CB8AC3E}">
        <p14:creationId xmlns:p14="http://schemas.microsoft.com/office/powerpoint/2010/main" val="1413237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22325"/>
                </a:solidFill>
                <a:latin typeface="Font"/>
              </a:rPr>
              <a:t>By exposing our sin, it shows us our need of Jesus, and his sacrifice to provide forgiveness.Yet Prince (wrongly) claims we must not preach the Ten Commandments because they kill (p121), and will lead believers to sickness and depression! Really? When Moses preached them in Deuteronomy, the next we hear of Israel is their faithful obedience to conquer the land! Prince sounds like the second century heretic </a:t>
            </a:r>
            <a:r>
              <a:rPr lang="en-US" sz="1800" dirty="0" err="1">
                <a:solidFill>
                  <a:srgbClr val="222325"/>
                </a:solidFill>
                <a:latin typeface="Font"/>
              </a:rPr>
              <a:t>Marcion</a:t>
            </a:r>
            <a:r>
              <a:rPr lang="en-US" sz="1800" dirty="0">
                <a:solidFill>
                  <a:srgbClr val="222325"/>
                </a:solidFill>
                <a:latin typeface="Font"/>
              </a:rPr>
              <a:t>, who disdained the Old Testament—and never more than when he turns </a:t>
            </a:r>
            <a:r>
              <a:rPr lang="en-US" sz="1800" dirty="0">
                <a:solidFill>
                  <a:srgbClr val="66A343"/>
                </a:solidFill>
                <a:latin typeface="Font"/>
                <a:hlinkClick r:id="rId3"/>
              </a:rPr>
              <a:t>2 Timothy 2:15</a:t>
            </a:r>
            <a:r>
              <a:rPr lang="en-US" sz="1800" dirty="0">
                <a:solidFill>
                  <a:srgbClr val="222325"/>
                </a:solidFill>
                <a:latin typeface="Font"/>
                <a:hlinkClick r:id="rId3"/>
              </a:rPr>
              <a:t> (‘rightly dividing the word of truth’) into a call to separate (divide) the old and new covenant (p51). This is appalling exegesis.</a:t>
            </a:r>
            <a:r>
              <a:rPr lang="en-US" sz="1800" i="1" dirty="0">
                <a:solidFill>
                  <a:srgbClr val="222325"/>
                </a:solidFill>
                <a:latin typeface="Font"/>
                <a:hlinkClick r:id="rId3"/>
              </a:rPr>
              <a:t>Effort and Obedience</a:t>
            </a:r>
            <a:r>
              <a:rPr lang="en-US" sz="1800" i="0" dirty="0">
                <a:solidFill>
                  <a:srgbClr val="222325"/>
                </a:solidFill>
                <a:latin typeface="Font"/>
                <a:hlinkClick r:id="rId3"/>
              </a:rPr>
              <a:t>The subtitle of Prince’s book suggests that the Christian life is to be ‘effortless’. That idea may be appealing to hard-working Singaporeans, but it is far from biblical. Prince turns a blind eye to the frequent New Testament encouragements to striving, struggling, completing the race, straining to the finish line, and so on. When he discusses 2 Peter 1 (God has given us everything necessary for godliness) he deliberately omits the part where Peter tells Christians to ‘make every effort’ (p102). For Prince, effort is a contradiction of grace. But this is simplistic and selective.</a:t>
            </a:r>
            <a:r>
              <a:rPr lang="en-US" sz="1800" i="0" dirty="0">
                <a:solidFill>
                  <a:srgbClr val="66A343"/>
                </a:solidFill>
                <a:latin typeface="Font"/>
                <a:hlinkClick r:id="rId4"/>
              </a:rPr>
              <a:t>–</a:t>
            </a:r>
            <a:r>
              <a:rPr lang="en-US" sz="1800" i="0" dirty="0">
                <a:solidFill>
                  <a:srgbClr val="222325"/>
                </a:solidFill>
                <a:latin typeface="Font"/>
                <a:hlinkClick r:id="rId4"/>
              </a:rPr>
              <a:t>Prince claims that if you are under grace, then you do not live in sin (he does not quite claim Christians are sinless, but he never explores this issue). He refers selectively to Romans 6, but fails to see that Paul thinks believers </a:t>
            </a:r>
            <a:r>
              <a:rPr lang="en-US" sz="1800" i="1" dirty="0">
                <a:solidFill>
                  <a:srgbClr val="222325"/>
                </a:solidFill>
                <a:latin typeface="Font"/>
                <a:hlinkClick r:id="rId4"/>
              </a:rPr>
              <a:t>might </a:t>
            </a:r>
            <a:r>
              <a:rPr lang="en-US" sz="1800" i="0" dirty="0">
                <a:solidFill>
                  <a:srgbClr val="222325"/>
                </a:solidFill>
                <a:latin typeface="Font"/>
                <a:hlinkClick r:id="rId4"/>
              </a:rPr>
              <a:t>continue in paths and lives of sin, and so need to be warned: ‘let not sin reign in your mortal body’ (v 12).</a:t>
            </a:r>
            <a:r>
              <a:rPr lang="en-US" sz="1800" i="1" dirty="0">
                <a:solidFill>
                  <a:srgbClr val="222325"/>
                </a:solidFill>
                <a:latin typeface="Font"/>
                <a:hlinkClick r:id="rId4"/>
              </a:rPr>
              <a:t>Confession of Sins</a:t>
            </a:r>
            <a:r>
              <a:rPr lang="en-US" sz="1800" i="0" dirty="0">
                <a:solidFill>
                  <a:srgbClr val="222325"/>
                </a:solidFill>
                <a:latin typeface="Font"/>
                <a:hlinkClick r:id="rId4"/>
              </a:rPr>
              <a:t>One of Prince’s striking claims is his call not to confess our sins (eg p 7). Here is a mixture of truth and error. On the one hand it is true that the blood of Jesus covers all our sins, past, present and future. On the other hand, the Bible calls God’s people to repent, to turn from sin, to confess them even. The Bible does not suggest that we are forgiven because of our own work of confession—we don’t have to remember every sin, or live in fear of </a:t>
            </a:r>
            <a:r>
              <a:rPr lang="en-US" sz="1800" i="0" dirty="0" err="1">
                <a:solidFill>
                  <a:srgbClr val="222325"/>
                </a:solidFill>
                <a:latin typeface="Font"/>
                <a:hlinkClick r:id="rId4"/>
              </a:rPr>
              <a:t>unforgiveness</a:t>
            </a:r>
            <a:r>
              <a:rPr lang="en-US" sz="1800" i="0" dirty="0">
                <a:solidFill>
                  <a:srgbClr val="222325"/>
                </a:solidFill>
                <a:latin typeface="Font"/>
                <a:hlinkClick r:id="rId4"/>
              </a:rPr>
              <a:t> if we forget one (despite Prince’s caricature)—yet Scripture does encourage us to respond to God’s forgiveness with confession and repentance (see, for example, Revelation 2-3). Confession remains a good and humbling practice for those who know they have been forgiven by Jesus’ death. As we receive grace through faith, we desire to do good works, keep God’s laws, obey and we make effort to do so.</a:t>
            </a:r>
            <a:endParaRPr lang="en-US" dirty="0"/>
          </a:p>
        </p:txBody>
      </p:sp>
      <p:sp>
        <p:nvSpPr>
          <p:cNvPr id="4" name="Slide Number Placeholder 3"/>
          <p:cNvSpPr>
            <a:spLocks noGrp="1"/>
          </p:cNvSpPr>
          <p:nvPr>
            <p:ph type="sldNum" sz="quarter" idx="5"/>
          </p:nvPr>
        </p:nvSpPr>
        <p:spPr/>
        <p:txBody>
          <a:bodyPr/>
          <a:lstStyle/>
          <a:p>
            <a:fld id="{730B38A5-E4FE-6748-9F14-40E3BAB23EA8}" type="slidenum">
              <a:rPr lang="en-US" smtClean="0"/>
              <a:t>6</a:t>
            </a:fld>
            <a:endParaRPr lang="en-US"/>
          </a:p>
        </p:txBody>
      </p:sp>
    </p:spTree>
    <p:extLst>
      <p:ext uri="{BB962C8B-B14F-4D97-AF65-F5344CB8AC3E}">
        <p14:creationId xmlns:p14="http://schemas.microsoft.com/office/powerpoint/2010/main" val="105726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Contrary to popular belief it does not begin with you </a:t>
            </a:r>
          </a:p>
          <a:p>
            <a:r>
              <a:rPr lang="en-GB" dirty="0"/>
              <a:t>The problem is always W think repentance begins with you</a:t>
            </a:r>
          </a:p>
          <a:p>
            <a:r>
              <a:rPr lang="en-GB" dirty="0"/>
              <a:t>We messed up</a:t>
            </a:r>
          </a:p>
          <a:p>
            <a:r>
              <a:rPr lang="en-GB" dirty="0"/>
              <a:t>Hence it begins and ends with us as our only reference point</a:t>
            </a:r>
          </a:p>
          <a:p>
            <a:r>
              <a:rPr lang="en-GB" dirty="0"/>
              <a:t>If we are the reference point then we get a distorted view of the gravity of our sin.</a:t>
            </a:r>
          </a:p>
          <a:p>
            <a:r>
              <a:rPr lang="en-GB" dirty="0"/>
              <a:t>We relativise because our sins can only be compared to the sins of our neighbours and in the land of the blind the one eyed man is king</a:t>
            </a:r>
          </a:p>
          <a:p>
            <a:r>
              <a:rPr lang="en-GB" dirty="0"/>
              <a:t>Sin is not about us messing up it is about us not being human ..missing the mark…</a:t>
            </a:r>
          </a:p>
          <a:p>
            <a:r>
              <a:rPr lang="en-GB" dirty="0"/>
              <a:t>Sin –</a:t>
            </a:r>
            <a:r>
              <a:rPr lang="en-GB" dirty="0" err="1"/>
              <a:t>Hatta</a:t>
            </a:r>
            <a:endParaRPr lang="en-GB" dirty="0"/>
          </a:p>
          <a:p>
            <a:endParaRPr lang="en-GB" dirty="0"/>
          </a:p>
          <a:p>
            <a:r>
              <a:rPr lang="en-GB" dirty="0"/>
              <a:t>A </a:t>
            </a:r>
            <a:r>
              <a:rPr lang="en-US" dirty="0"/>
              <a:t>man never achieves a clear knowledge of himself unless he has first looked upon God’s face, and then descends from contemplating him to scrutinize himself</a:t>
            </a:r>
          </a:p>
        </p:txBody>
      </p:sp>
      <p:sp>
        <p:nvSpPr>
          <p:cNvPr id="4" name="Slide Number Placeholder 3"/>
          <p:cNvSpPr>
            <a:spLocks noGrp="1"/>
          </p:cNvSpPr>
          <p:nvPr>
            <p:ph type="sldNum" sz="quarter" idx="5"/>
          </p:nvPr>
        </p:nvSpPr>
        <p:spPr/>
        <p:txBody>
          <a:bodyPr/>
          <a:lstStyle/>
          <a:p>
            <a:fld id="{730B38A5-E4FE-6748-9F14-40E3BAB23EA8}" type="slidenum">
              <a:rPr lang="en-US" smtClean="0"/>
              <a:t>11</a:t>
            </a:fld>
            <a:endParaRPr lang="en-US"/>
          </a:p>
        </p:txBody>
      </p:sp>
    </p:spTree>
    <p:extLst>
      <p:ext uri="{BB962C8B-B14F-4D97-AF65-F5344CB8AC3E}">
        <p14:creationId xmlns:p14="http://schemas.microsoft.com/office/powerpoint/2010/main" val="2552967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latin typeface="Merriweather-Light"/>
              </a:rPr>
              <a:t>Finally, true repentance comes not merely by understanding the relational aspect of sin, but by understanding the nature of the One with whom we are in relationship. In other words, the more we see God as glorious and holy, the more we will see sin as something to weep over. Repentance is less about feeling bad over behavior, and more about feeling awe and delight towards God. The more glimpses we have of the glory of God, the more we mourn for scorning that glory.In the end, God’s plan for us is that we will be holy as he is holy (</a:t>
            </a:r>
            <a:r>
              <a:rPr lang="en-US" sz="1200" dirty="0">
                <a:solidFill>
                  <a:srgbClr val="666666"/>
                </a:solidFill>
                <a:latin typeface="Merriweather-Light"/>
                <a:hlinkClick r:id="rId3"/>
              </a:rPr>
              <a:t>1 Peter 1:16</a:t>
            </a:r>
            <a:r>
              <a:rPr lang="en-US" sz="1200" dirty="0">
                <a:solidFill>
                  <a:srgbClr val="333333"/>
                </a:solidFill>
                <a:latin typeface="Merriweather-Light"/>
                <a:hlinkClick r:id="rId3"/>
              </a:rPr>
              <a:t>). He will surely do it! In the meantime, he desires a brokenhearted people who have learned to mourn over their sin.</a:t>
            </a:r>
            <a:endParaRPr lang="en-US" dirty="0"/>
          </a:p>
          <a:p>
            <a:endParaRPr lang="en-US" dirty="0"/>
          </a:p>
        </p:txBody>
      </p:sp>
      <p:sp>
        <p:nvSpPr>
          <p:cNvPr id="4" name="Slide Number Placeholder 3"/>
          <p:cNvSpPr>
            <a:spLocks noGrp="1"/>
          </p:cNvSpPr>
          <p:nvPr>
            <p:ph type="sldNum" sz="quarter" idx="5"/>
          </p:nvPr>
        </p:nvSpPr>
        <p:spPr/>
        <p:txBody>
          <a:bodyPr/>
          <a:lstStyle/>
          <a:p>
            <a:fld id="{730B38A5-E4FE-6748-9F14-40E3BAB23EA8}" type="slidenum">
              <a:rPr lang="en-US" smtClean="0"/>
              <a:t>17</a:t>
            </a:fld>
            <a:endParaRPr lang="en-US"/>
          </a:p>
        </p:txBody>
      </p:sp>
    </p:spTree>
    <p:extLst>
      <p:ext uri="{BB962C8B-B14F-4D97-AF65-F5344CB8AC3E}">
        <p14:creationId xmlns:p14="http://schemas.microsoft.com/office/powerpoint/2010/main" val="4203514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Crouching</a:t>
            </a:r>
          </a:p>
          <a:p>
            <a:r>
              <a:rPr lang="en-GB" dirty="0"/>
              <a:t>Hidden</a:t>
            </a:r>
          </a:p>
          <a:p>
            <a:endParaRPr lang="en-US" dirty="0"/>
          </a:p>
        </p:txBody>
      </p:sp>
      <p:sp>
        <p:nvSpPr>
          <p:cNvPr id="4" name="Slide Number Placeholder 3"/>
          <p:cNvSpPr>
            <a:spLocks noGrp="1"/>
          </p:cNvSpPr>
          <p:nvPr>
            <p:ph type="sldNum" sz="quarter" idx="5"/>
          </p:nvPr>
        </p:nvSpPr>
        <p:spPr/>
        <p:txBody>
          <a:bodyPr/>
          <a:lstStyle/>
          <a:p>
            <a:fld id="{730B38A5-E4FE-6748-9F14-40E3BAB23EA8}" type="slidenum">
              <a:rPr lang="en-US" smtClean="0"/>
              <a:t>18</a:t>
            </a:fld>
            <a:endParaRPr lang="en-US"/>
          </a:p>
        </p:txBody>
      </p:sp>
    </p:spTree>
    <p:extLst>
      <p:ext uri="{BB962C8B-B14F-4D97-AF65-F5344CB8AC3E}">
        <p14:creationId xmlns:p14="http://schemas.microsoft.com/office/powerpoint/2010/main" val="3797587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0B38A5-E4FE-6748-9F14-40E3BAB23EA8}" type="slidenum">
              <a:rPr lang="en-US" smtClean="0"/>
              <a:t>22</a:t>
            </a:fld>
            <a:endParaRPr lang="en-US"/>
          </a:p>
        </p:txBody>
      </p:sp>
    </p:spTree>
    <p:extLst>
      <p:ext uri="{BB962C8B-B14F-4D97-AF65-F5344CB8AC3E}">
        <p14:creationId xmlns:p14="http://schemas.microsoft.com/office/powerpoint/2010/main" val="1304261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Fundamental nature of marriage</a:t>
            </a:r>
          </a:p>
          <a:p>
            <a:r>
              <a:rPr lang="en-GB" dirty="0"/>
              <a:t>Why is it there is no marriage in heaven</a:t>
            </a:r>
          </a:p>
          <a:p>
            <a:r>
              <a:rPr lang="en-GB" dirty="0"/>
              <a:t>Man </a:t>
            </a:r>
            <a:r>
              <a:rPr lang="en-GB" dirty="0" err="1"/>
              <a:t>centered</a:t>
            </a:r>
            <a:r>
              <a:rPr lang="en-GB" dirty="0"/>
              <a:t> idea of marriage</a:t>
            </a:r>
          </a:p>
          <a:p>
            <a:r>
              <a:rPr lang="en-GB" dirty="0"/>
              <a:t>Soul mate😂</a:t>
            </a:r>
          </a:p>
          <a:p>
            <a:r>
              <a:rPr lang="en-GB" dirty="0"/>
              <a:t>Both of us you and me forever</a:t>
            </a:r>
          </a:p>
          <a:p>
            <a:r>
              <a:rPr lang="en-GB" dirty="0"/>
              <a:t>Marriage has a purpose and the purpose is fulfilled on earth</a:t>
            </a:r>
          </a:p>
          <a:p>
            <a:endParaRPr lang="en-GB" dirty="0"/>
          </a:p>
          <a:p>
            <a:r>
              <a:rPr lang="en-GB" dirty="0"/>
              <a:t>Emblem of the love between Christ and the Church</a:t>
            </a:r>
          </a:p>
          <a:p>
            <a:r>
              <a:rPr lang="en-GB" dirty="0"/>
              <a:t>The training ground </a:t>
            </a:r>
            <a:r>
              <a:rPr lang="en-GB"/>
              <a:t>of unconditional love</a:t>
            </a:r>
          </a:p>
          <a:p>
            <a:endParaRPr lang="en-US"/>
          </a:p>
        </p:txBody>
      </p:sp>
      <p:sp>
        <p:nvSpPr>
          <p:cNvPr id="4" name="Slide Number Placeholder 3"/>
          <p:cNvSpPr>
            <a:spLocks noGrp="1"/>
          </p:cNvSpPr>
          <p:nvPr>
            <p:ph type="sldNum" sz="quarter" idx="5"/>
          </p:nvPr>
        </p:nvSpPr>
        <p:spPr/>
        <p:txBody>
          <a:bodyPr/>
          <a:lstStyle/>
          <a:p>
            <a:fld id="{730B38A5-E4FE-6748-9F14-40E3BAB23EA8}" type="slidenum">
              <a:rPr lang="en-US" smtClean="0"/>
              <a:t>23</a:t>
            </a:fld>
            <a:endParaRPr lang="en-US"/>
          </a:p>
        </p:txBody>
      </p:sp>
    </p:spTree>
    <p:extLst>
      <p:ext uri="{BB962C8B-B14F-4D97-AF65-F5344CB8AC3E}">
        <p14:creationId xmlns:p14="http://schemas.microsoft.com/office/powerpoint/2010/main" val="1754135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333333"/>
                </a:solidFill>
                <a:latin typeface="Merriweather-Light"/>
              </a:rPr>
              <a:t>We must also be aware of one of the biggest hindrances to obtaining a broken heart: our neglect of the relational aspect of sinning. By this, I mean that we can view sin as a failure of performance rather than a failure of intimacy. The only grief we experience is disappointment in our inability to do what is right, and not that we have “despised” the living God (</a:t>
            </a:r>
            <a:r>
              <a:rPr lang="en-US" sz="1800" dirty="0">
                <a:solidFill>
                  <a:srgbClr val="666666"/>
                </a:solidFill>
                <a:latin typeface="Merriweather-Light"/>
                <a:hlinkClick r:id="rId3"/>
              </a:rPr>
              <a:t>2 Samuel 12:9</a:t>
            </a:r>
            <a:r>
              <a:rPr lang="en-US" sz="1800" dirty="0">
                <a:solidFill>
                  <a:srgbClr val="333333"/>
                </a:solidFill>
                <a:latin typeface="Merriweather-Light"/>
                <a:hlinkClick r:id="rId3"/>
              </a:rPr>
              <a:t>).When we sin, we play the part of an adulterer who looks for satisfaction in another, rather than the only One who can satisfy. That is why David said to the Lord, “against you, you only, have I sinned” (</a:t>
            </a:r>
            <a:r>
              <a:rPr lang="en-US" sz="1800" dirty="0">
                <a:solidFill>
                  <a:srgbClr val="666666"/>
                </a:solidFill>
                <a:latin typeface="Merriweather-Light"/>
                <a:hlinkClick r:id="rId4"/>
              </a:rPr>
              <a:t>Psalm 51:4</a:t>
            </a:r>
            <a:r>
              <a:rPr lang="en-US" sz="1800" dirty="0">
                <a:solidFill>
                  <a:srgbClr val="333333"/>
                </a:solidFill>
                <a:latin typeface="Merriweather-Light"/>
                <a:hlinkClick r:id="rId4"/>
              </a:rPr>
              <a:t>). David rightly saw his failures in terms of relationship, and as a result his heart was grieved as it can be only when we have sinned against the One we love so much.</a:t>
            </a:r>
            <a:endParaRPr lang="en-GB" sz="1800" dirty="0">
              <a:solidFill>
                <a:srgbClr val="333333"/>
              </a:solidFill>
              <a:latin typeface="Merriweather-Light"/>
            </a:endParaRPr>
          </a:p>
          <a:p>
            <a:endParaRPr lang="en-GB" sz="1800" dirty="0">
              <a:solidFill>
                <a:srgbClr val="333333"/>
              </a:solidFill>
              <a:latin typeface="Merriweather-Light"/>
            </a:endParaRPr>
          </a:p>
          <a:p>
            <a:r>
              <a:rPr lang="en-MY" dirty="0"/>
              <a:t>. I’d rather talk about God’s goodness than your badness.</a:t>
            </a:r>
          </a:p>
          <a:p>
            <a:pPr fontAlgn="base"/>
            <a:r>
              <a:rPr lang="en-MY" dirty="0"/>
              <a:t>Yet often the message we hear is this: “God is holy and he won’t accept you unless you turn from sin.” It’s sold as a message of repentance and it appeals to our Adamic sense of “I can fix what I broke” but it’s utterly false. It’s a lie to promote the flesh and keep you from coming to Jesus.</a:t>
            </a:r>
          </a:p>
          <a:p>
            <a:pPr fontAlgn="base"/>
            <a:r>
              <a:rPr lang="en-MY" dirty="0"/>
              <a:t>The fact is God is holy and he won’t accept you no matter what </a:t>
            </a:r>
            <a:r>
              <a:rPr lang="en-MY" i="1" dirty="0"/>
              <a:t>you</a:t>
            </a:r>
            <a:r>
              <a:rPr lang="en-MY" dirty="0"/>
              <a:t> do. His acceptance and favor come by grace alone. Got a sin-problem? Turn to the cross and behold Christ. Come boldly to the throne of grace to receive mercy and find grace. His grace is your only hope.</a:t>
            </a:r>
          </a:p>
          <a:p>
            <a:endParaRPr lang="en-US" dirty="0"/>
          </a:p>
        </p:txBody>
      </p:sp>
      <p:sp>
        <p:nvSpPr>
          <p:cNvPr id="4" name="Slide Number Placeholder 3"/>
          <p:cNvSpPr>
            <a:spLocks noGrp="1"/>
          </p:cNvSpPr>
          <p:nvPr>
            <p:ph type="sldNum" sz="quarter" idx="5"/>
          </p:nvPr>
        </p:nvSpPr>
        <p:spPr/>
        <p:txBody>
          <a:bodyPr/>
          <a:lstStyle/>
          <a:p>
            <a:fld id="{730B38A5-E4FE-6748-9F14-40E3BAB23EA8}" type="slidenum">
              <a:rPr lang="en-US" smtClean="0"/>
              <a:t>26</a:t>
            </a:fld>
            <a:endParaRPr lang="en-US"/>
          </a:p>
        </p:txBody>
      </p:sp>
    </p:spTree>
    <p:extLst>
      <p:ext uri="{BB962C8B-B14F-4D97-AF65-F5344CB8AC3E}">
        <p14:creationId xmlns:p14="http://schemas.microsoft.com/office/powerpoint/2010/main" val="1934054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333333"/>
                </a:solidFill>
                <a:latin typeface="Merriweather-Light"/>
              </a:rPr>
              <a:t>We must also be aware of one of the biggest hindrances to obtaining a broken heart: our neglect of the relational aspect of sinning. By this, I mean that we can view sin as a failure of performance rather than a failure of intimacy. The only grief we experience is disappointment in our inability to do what is right, and not that we have “despised” the living God (</a:t>
            </a:r>
            <a:r>
              <a:rPr lang="en-US" sz="1800" dirty="0">
                <a:solidFill>
                  <a:srgbClr val="666666"/>
                </a:solidFill>
                <a:latin typeface="Merriweather-Light"/>
                <a:hlinkClick r:id="rId3"/>
              </a:rPr>
              <a:t>2 Samuel 12:9</a:t>
            </a:r>
            <a:r>
              <a:rPr lang="en-US" sz="1800" dirty="0">
                <a:solidFill>
                  <a:srgbClr val="333333"/>
                </a:solidFill>
                <a:latin typeface="Merriweather-Light"/>
                <a:hlinkClick r:id="rId3"/>
              </a:rPr>
              <a:t>).When we sin, we play the part of an adulterer who looks for satisfaction in another, rather than the only One who can satisfy. That is why David said to the Lord, “against you, you only, have I sinned” (</a:t>
            </a:r>
            <a:r>
              <a:rPr lang="en-US" sz="1800" dirty="0">
                <a:solidFill>
                  <a:srgbClr val="666666"/>
                </a:solidFill>
                <a:latin typeface="Merriweather-Light"/>
                <a:hlinkClick r:id="rId4"/>
              </a:rPr>
              <a:t>Psalm 51:4</a:t>
            </a:r>
            <a:r>
              <a:rPr lang="en-US" sz="1800" dirty="0">
                <a:solidFill>
                  <a:srgbClr val="333333"/>
                </a:solidFill>
                <a:latin typeface="Merriweather-Light"/>
                <a:hlinkClick r:id="rId4"/>
              </a:rPr>
              <a:t>). David rightly saw his failures in terms of relationship, and as a result his heart was grieved as it can be only when we have sinned against the One we love so much.</a:t>
            </a:r>
            <a:endParaRPr lang="en-GB" sz="1800" dirty="0">
              <a:solidFill>
                <a:srgbClr val="333333"/>
              </a:solidFill>
              <a:latin typeface="Merriweather-Light"/>
            </a:endParaRPr>
          </a:p>
          <a:p>
            <a:endParaRPr lang="en-GB" sz="1800" dirty="0">
              <a:solidFill>
                <a:srgbClr val="333333"/>
              </a:solidFill>
              <a:latin typeface="Merriweather-Light"/>
            </a:endParaRPr>
          </a:p>
          <a:p>
            <a:r>
              <a:rPr lang="en-MY" dirty="0"/>
              <a:t>. I’d rather talk about God’s goodness than your badness.</a:t>
            </a:r>
          </a:p>
          <a:p>
            <a:pPr fontAlgn="base"/>
            <a:r>
              <a:rPr lang="en-MY" dirty="0"/>
              <a:t>Yet often the message we hear is this: “God is holy and he won’t accept you unless you turn from sin.” It’s sold as a message of repentance and it appeals to our Adamic sense of “I can fix what I broke” but it’s utterly false. It’s a lie to promote the flesh and keep you from coming to Jesus.</a:t>
            </a:r>
          </a:p>
          <a:p>
            <a:pPr fontAlgn="base"/>
            <a:r>
              <a:rPr lang="en-MY" dirty="0"/>
              <a:t>The fact is God is holy and he won’t accept you no matter what </a:t>
            </a:r>
            <a:r>
              <a:rPr lang="en-MY" i="1" dirty="0"/>
              <a:t>you</a:t>
            </a:r>
            <a:r>
              <a:rPr lang="en-MY" dirty="0"/>
              <a:t> do. His acceptance and favor come by grace alone. Got a sin-problem? Turn to the cross and behold Christ. Come boldly to the throne of grace to receive mercy and find grace. His grace is your only hope.</a:t>
            </a:r>
          </a:p>
          <a:p>
            <a:endParaRPr lang="en-US" dirty="0"/>
          </a:p>
        </p:txBody>
      </p:sp>
      <p:sp>
        <p:nvSpPr>
          <p:cNvPr id="4" name="Slide Number Placeholder 3"/>
          <p:cNvSpPr>
            <a:spLocks noGrp="1"/>
          </p:cNvSpPr>
          <p:nvPr>
            <p:ph type="sldNum" sz="quarter" idx="5"/>
          </p:nvPr>
        </p:nvSpPr>
        <p:spPr/>
        <p:txBody>
          <a:bodyPr/>
          <a:lstStyle/>
          <a:p>
            <a:fld id="{730B38A5-E4FE-6748-9F14-40E3BAB23EA8}" type="slidenum">
              <a:rPr lang="en-US" smtClean="0"/>
              <a:t>28</a:t>
            </a:fld>
            <a:endParaRPr lang="en-US"/>
          </a:p>
        </p:txBody>
      </p:sp>
    </p:spTree>
    <p:extLst>
      <p:ext uri="{BB962C8B-B14F-4D97-AF65-F5344CB8AC3E}">
        <p14:creationId xmlns:p14="http://schemas.microsoft.com/office/powerpoint/2010/main" val="1934054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1/12/20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1/12/20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190.png"/><Relationship Id="rId18" Type="http://schemas.openxmlformats.org/officeDocument/2006/relationships/customXml" Target="../ink/ink14.xml"/><Relationship Id="rId3" Type="http://schemas.openxmlformats.org/officeDocument/2006/relationships/image" Target="../media/image140.png"/><Relationship Id="rId21" Type="http://schemas.openxmlformats.org/officeDocument/2006/relationships/image" Target="../media/image23.png"/><Relationship Id="rId7" Type="http://schemas.openxmlformats.org/officeDocument/2006/relationships/image" Target="../media/image160.png"/><Relationship Id="rId12" Type="http://schemas.openxmlformats.org/officeDocument/2006/relationships/customXml" Target="../ink/ink11.xml"/><Relationship Id="rId17" Type="http://schemas.openxmlformats.org/officeDocument/2006/relationships/image" Target="../media/image21.png"/><Relationship Id="rId2" Type="http://schemas.openxmlformats.org/officeDocument/2006/relationships/customXml" Target="../ink/ink6.xml"/><Relationship Id="rId16" Type="http://schemas.openxmlformats.org/officeDocument/2006/relationships/customXml" Target="../ink/ink13.xml"/><Relationship Id="rId20" Type="http://schemas.openxmlformats.org/officeDocument/2006/relationships/customXml" Target="../ink/ink15.xml"/><Relationship Id="rId1" Type="http://schemas.openxmlformats.org/officeDocument/2006/relationships/slideLayout" Target="../slideLayouts/slideLayout2.xml"/><Relationship Id="rId6" Type="http://schemas.openxmlformats.org/officeDocument/2006/relationships/customXml" Target="../ink/ink8.xml"/><Relationship Id="rId11" Type="http://schemas.openxmlformats.org/officeDocument/2006/relationships/image" Target="../media/image180.png"/><Relationship Id="rId5" Type="http://schemas.openxmlformats.org/officeDocument/2006/relationships/image" Target="../media/image150.png"/><Relationship Id="rId15" Type="http://schemas.openxmlformats.org/officeDocument/2006/relationships/image" Target="../media/image200.png"/><Relationship Id="rId23" Type="http://schemas.openxmlformats.org/officeDocument/2006/relationships/image" Target="../media/image24.png"/><Relationship Id="rId10" Type="http://schemas.openxmlformats.org/officeDocument/2006/relationships/customXml" Target="../ink/ink10.xml"/><Relationship Id="rId19" Type="http://schemas.openxmlformats.org/officeDocument/2006/relationships/image" Target="../media/image22.png"/><Relationship Id="rId4" Type="http://schemas.openxmlformats.org/officeDocument/2006/relationships/customXml" Target="../ink/ink7.xml"/><Relationship Id="rId9" Type="http://schemas.openxmlformats.org/officeDocument/2006/relationships/image" Target="../media/image170.png"/><Relationship Id="rId14" Type="http://schemas.openxmlformats.org/officeDocument/2006/relationships/customXml" Target="../ink/ink12.xml"/><Relationship Id="rId22" Type="http://schemas.openxmlformats.org/officeDocument/2006/relationships/customXml" Target="../ink/ink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210.png"/><Relationship Id="rId7"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6.png"/><Relationship Id="rId5" Type="http://schemas.openxmlformats.org/officeDocument/2006/relationships/image" Target="../media/image33.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3670D-2922-0344-B3A2-64E11E3B3833}"/>
              </a:ext>
            </a:extLst>
          </p:cNvPr>
          <p:cNvSpPr>
            <a:spLocks noGrp="1"/>
          </p:cNvSpPr>
          <p:nvPr>
            <p:ph type="ctrTitle"/>
          </p:nvPr>
        </p:nvSpPr>
        <p:spPr/>
        <p:txBody>
          <a:bodyPr>
            <a:normAutofit fontScale="90000"/>
          </a:bodyPr>
          <a:lstStyle/>
          <a:p>
            <a:r>
              <a:rPr lang="en-MY" dirty="0"/>
              <a:t>Coming together around God’s Word</a:t>
            </a:r>
            <a:br>
              <a:rPr lang="en-MY" dirty="0"/>
            </a:br>
            <a:endParaRPr lang="en-US" dirty="0"/>
          </a:p>
        </p:txBody>
      </p:sp>
      <p:sp>
        <p:nvSpPr>
          <p:cNvPr id="3" name="Subtitle 2">
            <a:extLst>
              <a:ext uri="{FF2B5EF4-FFF2-40B4-BE49-F238E27FC236}">
                <a16:creationId xmlns:a16="http://schemas.microsoft.com/office/drawing/2014/main" id="{7A0FFFC9-F41D-1147-B3E1-F52F5D9AD4B6}"/>
              </a:ext>
            </a:extLst>
          </p:cNvPr>
          <p:cNvSpPr>
            <a:spLocks noGrp="1"/>
          </p:cNvSpPr>
          <p:nvPr>
            <p:ph type="subTitle" idx="1"/>
          </p:nvPr>
        </p:nvSpPr>
        <p:spPr/>
        <p:txBody>
          <a:bodyPr/>
          <a:lstStyle/>
          <a:p>
            <a:r>
              <a:rPr lang="en-US" dirty="0"/>
              <a:t>Nehemiah 9-10</a:t>
            </a:r>
          </a:p>
        </p:txBody>
      </p:sp>
    </p:spTree>
    <p:extLst>
      <p:ext uri="{BB962C8B-B14F-4D97-AF65-F5344CB8AC3E}">
        <p14:creationId xmlns:p14="http://schemas.microsoft.com/office/powerpoint/2010/main" val="3505589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A0B94-AA24-BB4C-AE56-B00B8031DD89}"/>
              </a:ext>
            </a:extLst>
          </p:cNvPr>
          <p:cNvSpPr>
            <a:spLocks noGrp="1"/>
          </p:cNvSpPr>
          <p:nvPr>
            <p:ph type="title"/>
          </p:nvPr>
        </p:nvSpPr>
        <p:spPr>
          <a:xfrm>
            <a:off x="1221405" y="1163855"/>
            <a:ext cx="10229761" cy="1887950"/>
          </a:xfrm>
        </p:spPr>
        <p:txBody>
          <a:bodyPr/>
          <a:lstStyle/>
          <a:p>
            <a:r>
              <a:rPr lang="en-GB" dirty="0"/>
              <a:t>1. Repentance begins with worship</a:t>
            </a:r>
            <a:endParaRPr lang="en-US" dirty="0"/>
          </a:p>
        </p:txBody>
      </p:sp>
      <p:sp>
        <p:nvSpPr>
          <p:cNvPr id="3" name="Content Placeholder 2">
            <a:extLst>
              <a:ext uri="{FF2B5EF4-FFF2-40B4-BE49-F238E27FC236}">
                <a16:creationId xmlns:a16="http://schemas.microsoft.com/office/drawing/2014/main" id="{B1F8341E-58BA-9949-8B9B-20DFE47CED4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2688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0F6D-7912-0343-A7B4-43BAFF0D4075}"/>
              </a:ext>
            </a:extLst>
          </p:cNvPr>
          <p:cNvSpPr>
            <a:spLocks noGrp="1"/>
          </p:cNvSpPr>
          <p:nvPr>
            <p:ph type="title"/>
          </p:nvPr>
        </p:nvSpPr>
        <p:spPr/>
        <p:txBody>
          <a:bodyPr/>
          <a:lstStyle/>
          <a:p>
            <a:r>
              <a:rPr lang="en-GB"/>
              <a:t>1. Repentance </a:t>
            </a:r>
            <a:r>
              <a:rPr lang="en-GB" dirty="0"/>
              <a:t>begins </a:t>
            </a:r>
            <a:r>
              <a:rPr lang="en-GB"/>
              <a:t>with worship</a:t>
            </a:r>
            <a:endParaRPr lang="en-US" dirty="0"/>
          </a:p>
        </p:txBody>
      </p:sp>
      <p:sp>
        <p:nvSpPr>
          <p:cNvPr id="3" name="Content Placeholder 2">
            <a:extLst>
              <a:ext uri="{FF2B5EF4-FFF2-40B4-BE49-F238E27FC236}">
                <a16:creationId xmlns:a16="http://schemas.microsoft.com/office/drawing/2014/main" id="{23FE285E-34AF-8D44-8B92-E7F95CBE32DE}"/>
              </a:ext>
            </a:extLst>
          </p:cNvPr>
          <p:cNvSpPr>
            <a:spLocks noGrp="1"/>
          </p:cNvSpPr>
          <p:nvPr>
            <p:ph idx="1"/>
          </p:nvPr>
        </p:nvSpPr>
        <p:spPr/>
        <p:txBody>
          <a:bodyPr>
            <a:normAutofit/>
          </a:bodyPr>
          <a:lstStyle/>
          <a:p>
            <a:r>
              <a:rPr lang="en-US" sz="2400" dirty="0"/>
              <a:t>(ESV) 5 Then the Levites, </a:t>
            </a:r>
            <a:r>
              <a:rPr lang="en-US" sz="2400" dirty="0" err="1"/>
              <a:t>Jeshua</a:t>
            </a:r>
            <a:r>
              <a:rPr lang="en-US" sz="2400" dirty="0"/>
              <a:t>, </a:t>
            </a:r>
            <a:r>
              <a:rPr lang="en-US" sz="2400" dirty="0" err="1"/>
              <a:t>Kadmiel</a:t>
            </a:r>
            <a:r>
              <a:rPr lang="en-US" sz="2400" dirty="0"/>
              <a:t>, Bani, </a:t>
            </a:r>
            <a:r>
              <a:rPr lang="en-US" sz="2400" dirty="0" err="1"/>
              <a:t>Hashabneiah</a:t>
            </a:r>
            <a:r>
              <a:rPr lang="en-US" sz="2400" dirty="0"/>
              <a:t>, </a:t>
            </a:r>
            <a:r>
              <a:rPr lang="en-US" sz="2400" dirty="0" err="1"/>
              <a:t>Sherebiah</a:t>
            </a:r>
            <a:r>
              <a:rPr lang="en-US" sz="2400" dirty="0"/>
              <a:t>, </a:t>
            </a:r>
            <a:r>
              <a:rPr lang="en-US" sz="2400" dirty="0" err="1"/>
              <a:t>Hodiah</a:t>
            </a:r>
            <a:r>
              <a:rPr lang="en-US" sz="2400" dirty="0"/>
              <a:t>, </a:t>
            </a:r>
            <a:r>
              <a:rPr lang="en-US" sz="2400" dirty="0" err="1"/>
              <a:t>Shebaniah</a:t>
            </a:r>
            <a:r>
              <a:rPr lang="en-US" sz="2400" dirty="0"/>
              <a:t>, and </a:t>
            </a:r>
            <a:r>
              <a:rPr lang="en-US" sz="2400" dirty="0" err="1"/>
              <a:t>Pethahiah</a:t>
            </a:r>
            <a:r>
              <a:rPr lang="en-US" sz="2400" dirty="0"/>
              <a:t>, said, “Stand up and bless the Lord your God from everlasting to everlasting. Blessed be your glorious name, which is exalted above all blessing and praise.6 “You are the Lord, you alone. You have made heaven, the heaven of heavens, with all their host, the earth and all that is on it, the seas and all that is in them; and you preserve all of them; and the host of heaven worships you</a:t>
            </a:r>
          </a:p>
        </p:txBody>
      </p:sp>
    </p:spTree>
    <p:extLst>
      <p:ext uri="{BB962C8B-B14F-4D97-AF65-F5344CB8AC3E}">
        <p14:creationId xmlns:p14="http://schemas.microsoft.com/office/powerpoint/2010/main" val="1972375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894F555-C024-0342-B290-7ACC2DE6E3EF}"/>
              </a:ext>
            </a:extLst>
          </p:cNvPr>
          <p:cNvSpPr>
            <a:spLocks noGrp="1"/>
          </p:cNvSpPr>
          <p:nvPr>
            <p:ph type="title"/>
          </p:nvPr>
        </p:nvSpPr>
        <p:spPr>
          <a:xfrm>
            <a:off x="1451580" y="804520"/>
            <a:ext cx="4176511" cy="1049235"/>
          </a:xfrm>
        </p:spPr>
        <p:txBody>
          <a:bodyPr>
            <a:normAutofit/>
          </a:bodyPr>
          <a:lstStyle/>
          <a:p>
            <a:r>
              <a:rPr lang="en-GB" sz="4000" dirty="0"/>
              <a:t>Pope francis</a:t>
            </a:r>
            <a:endParaRPr lang="en-US" sz="4000" dirty="0"/>
          </a:p>
        </p:txBody>
      </p:sp>
      <p:sp>
        <p:nvSpPr>
          <p:cNvPr id="13" name="Rectangle 12">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2DBC4A87-50B6-BA48-AB82-5604A6295515}"/>
              </a:ext>
            </a:extLst>
          </p:cNvPr>
          <p:cNvSpPr>
            <a:spLocks noGrp="1"/>
          </p:cNvSpPr>
          <p:nvPr>
            <p:ph idx="1"/>
          </p:nvPr>
        </p:nvSpPr>
        <p:spPr>
          <a:xfrm>
            <a:off x="1451581" y="2015732"/>
            <a:ext cx="4172212" cy="3450613"/>
          </a:xfrm>
        </p:spPr>
        <p:txBody>
          <a:bodyPr>
            <a:noAutofit/>
          </a:bodyPr>
          <a:lstStyle/>
          <a:p>
            <a:pPr marL="0" indent="0">
              <a:buNone/>
            </a:pPr>
            <a:r>
              <a:rPr lang="en-GB" sz="3200" i="1"/>
              <a:t>Worship is stripping ourselves of our idols even the most hidden ones and choosing our Lord as the center ,as the highway of lives</a:t>
            </a:r>
            <a:endParaRPr lang="en-US" sz="3200" i="1"/>
          </a:p>
        </p:txBody>
      </p:sp>
      <p:pic>
        <p:nvPicPr>
          <p:cNvPr id="15" name="Picture 14">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928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51C40-0DA2-814A-8ECD-B925A02D37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D43CAF-92AD-0D4A-81DE-B35273B92F30}"/>
              </a:ext>
            </a:extLst>
          </p:cNvPr>
          <p:cNvSpPr>
            <a:spLocks noGrp="1"/>
          </p:cNvSpPr>
          <p:nvPr>
            <p:ph idx="1"/>
          </p:nvPr>
        </p:nvSpPr>
        <p:spPr/>
        <p:txBody>
          <a:bodyPr>
            <a:normAutofit/>
          </a:bodyPr>
          <a:lstStyle/>
          <a:p>
            <a:r>
              <a:rPr lang="en-US" sz="2800" dirty="0"/>
              <a:t>Nehemiah 9:18-19 (ESV) Even when they had made for themselves a golden calf and said, ‘This is your God who brought you up out of Egypt,’ and had committed great blasphemies, 19 you in your great mercies did not forsake them in the wilderness.</a:t>
            </a:r>
          </a:p>
        </p:txBody>
      </p:sp>
    </p:spTree>
    <p:extLst>
      <p:ext uri="{BB962C8B-B14F-4D97-AF65-F5344CB8AC3E}">
        <p14:creationId xmlns:p14="http://schemas.microsoft.com/office/powerpoint/2010/main" val="1181325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C7CFF37-7C31-7646-B121-9B230B265266}"/>
              </a:ext>
            </a:extLst>
          </p:cNvPr>
          <p:cNvSpPr>
            <a:spLocks noGrp="1"/>
          </p:cNvSpPr>
          <p:nvPr>
            <p:ph type="title"/>
          </p:nvPr>
        </p:nvSpPr>
        <p:spPr>
          <a:xfrm>
            <a:off x="1451580" y="804520"/>
            <a:ext cx="3530157" cy="1049235"/>
          </a:xfrm>
        </p:spPr>
        <p:txBody>
          <a:bodyPr>
            <a:normAutofit/>
          </a:bodyPr>
          <a:lstStyle/>
          <a:p>
            <a:r>
              <a:rPr lang="en-US">
                <a:latin typeface="OpenSans-Regular"/>
              </a:rPr>
              <a:t>Soren Kierkegaard</a:t>
            </a:r>
            <a:endParaRPr lang="en-US"/>
          </a:p>
        </p:txBody>
      </p:sp>
      <p:sp>
        <p:nvSpPr>
          <p:cNvPr id="14" name="Rectangle 13">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75788C93-ACCA-8A4A-B0B6-43354C4CD05C}"/>
              </a:ext>
            </a:extLst>
          </p:cNvPr>
          <p:cNvSpPr>
            <a:spLocks noGrp="1"/>
          </p:cNvSpPr>
          <p:nvPr>
            <p:ph idx="1"/>
          </p:nvPr>
        </p:nvSpPr>
        <p:spPr>
          <a:xfrm>
            <a:off x="1451580" y="2602867"/>
            <a:ext cx="3526523" cy="3450613"/>
          </a:xfrm>
        </p:spPr>
        <p:txBody>
          <a:bodyPr>
            <a:normAutofit/>
          </a:bodyPr>
          <a:lstStyle/>
          <a:p>
            <a:pPr marL="0" indent="0">
              <a:buNone/>
            </a:pPr>
            <a:r>
              <a:rPr lang="en-US" sz="2800" i="1">
                <a:latin typeface="OpenSans-Regular"/>
              </a:rPr>
              <a:t>Sin is building your identity on anything but God.”</a:t>
            </a:r>
            <a:endParaRPr lang="en-US" sz="2800" i="1"/>
          </a:p>
        </p:txBody>
      </p:sp>
      <p:grpSp>
        <p:nvGrpSpPr>
          <p:cNvPr id="16" name="Group 15">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17" name="Rectangle 16">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703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17968-75AF-A34C-B1F0-46EFFF1068D2}"/>
              </a:ext>
            </a:extLst>
          </p:cNvPr>
          <p:cNvSpPr>
            <a:spLocks noGrp="1"/>
          </p:cNvSpPr>
          <p:nvPr>
            <p:ph type="title"/>
          </p:nvPr>
        </p:nvSpPr>
        <p:spPr/>
        <p:txBody>
          <a:bodyPr/>
          <a:lstStyle/>
          <a:p>
            <a:r>
              <a:rPr lang="en-GB" dirty="0"/>
              <a:t>Tim </a:t>
            </a:r>
            <a:r>
              <a:rPr lang="en-GB" dirty="0" err="1"/>
              <a:t>keller</a:t>
            </a:r>
            <a:endParaRPr lang="en-US" dirty="0"/>
          </a:p>
        </p:txBody>
      </p:sp>
      <p:sp>
        <p:nvSpPr>
          <p:cNvPr id="3" name="Content Placeholder 2">
            <a:extLst>
              <a:ext uri="{FF2B5EF4-FFF2-40B4-BE49-F238E27FC236}">
                <a16:creationId xmlns:a16="http://schemas.microsoft.com/office/drawing/2014/main" id="{54ABF2B8-5B00-E348-9A8A-D45BB91825F2}"/>
              </a:ext>
            </a:extLst>
          </p:cNvPr>
          <p:cNvSpPr>
            <a:spLocks noGrp="1"/>
          </p:cNvSpPr>
          <p:nvPr>
            <p:ph idx="1"/>
          </p:nvPr>
        </p:nvSpPr>
        <p:spPr/>
        <p:txBody>
          <a:bodyPr>
            <a:normAutofit/>
          </a:bodyPr>
          <a:lstStyle/>
          <a:p>
            <a:pPr marL="0" indent="0">
              <a:buNone/>
            </a:pPr>
            <a:r>
              <a:rPr lang="en-US" sz="2400" dirty="0">
                <a:latin typeface="OpenSans-Regular"/>
              </a:rPr>
              <a:t>“Sin is the despairing refusal to find your deepest identity in your relationship and service to God. Sin is seeking to become oneself, to get an identity, apart from him. …So, according to the Bible, the primary way to define sin is not just the doing of bad things, but the making of good things into ultimate things.</a:t>
            </a:r>
            <a:r>
              <a:rPr lang="en-GB" sz="2400" dirty="0">
                <a:latin typeface="OpenSans-Regular"/>
              </a:rPr>
              <a:t>”</a:t>
            </a:r>
            <a:endParaRPr lang="en-US" sz="2400" dirty="0"/>
          </a:p>
        </p:txBody>
      </p:sp>
    </p:spTree>
    <p:extLst>
      <p:ext uri="{BB962C8B-B14F-4D97-AF65-F5344CB8AC3E}">
        <p14:creationId xmlns:p14="http://schemas.microsoft.com/office/powerpoint/2010/main" val="3549099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E66B-981E-AE40-B62C-30474D0A1723}"/>
              </a:ext>
            </a:extLst>
          </p:cNvPr>
          <p:cNvSpPr>
            <a:spLocks noGrp="1"/>
          </p:cNvSpPr>
          <p:nvPr>
            <p:ph type="title"/>
          </p:nvPr>
        </p:nvSpPr>
        <p:spPr/>
        <p:txBody>
          <a:bodyPr/>
          <a:lstStyle/>
          <a:p>
            <a:r>
              <a:rPr lang="en-US" dirty="0"/>
              <a:t>Confronted by his holiness</a:t>
            </a:r>
          </a:p>
        </p:txBody>
      </p:sp>
      <p:sp>
        <p:nvSpPr>
          <p:cNvPr id="3" name="Content Placeholder 2">
            <a:extLst>
              <a:ext uri="{FF2B5EF4-FFF2-40B4-BE49-F238E27FC236}">
                <a16:creationId xmlns:a16="http://schemas.microsoft.com/office/drawing/2014/main" id="{A393F12D-9E0F-5E4F-8B72-EF30A3E4BB2A}"/>
              </a:ext>
            </a:extLst>
          </p:cNvPr>
          <p:cNvSpPr>
            <a:spLocks noGrp="1"/>
          </p:cNvSpPr>
          <p:nvPr>
            <p:ph idx="1"/>
          </p:nvPr>
        </p:nvSpPr>
        <p:spPr/>
        <p:txBody>
          <a:bodyPr>
            <a:normAutofit/>
          </a:bodyPr>
          <a:lstStyle/>
          <a:p>
            <a:pPr marL="0" indent="0">
              <a:buNone/>
            </a:pPr>
            <a:r>
              <a:rPr lang="en-GB" sz="2400" dirty="0"/>
              <a:t>Isaiah 6: 1</a:t>
            </a:r>
            <a:r>
              <a:rPr lang="en-US" sz="2400" dirty="0"/>
              <a:t> In the year that King </a:t>
            </a:r>
            <a:r>
              <a:rPr lang="en-US" sz="2400" dirty="0" err="1"/>
              <a:t>Uzziah</a:t>
            </a:r>
            <a:r>
              <a:rPr lang="en-US" sz="2400" dirty="0"/>
              <a:t> died I saw the Lord sitting upon a throne, high and lifted up; and the train of his robe filled the temple. 2 Above him stood the seraphim. Each had six wings: with two he covered his face, and with two he covered his feet, and with two he flew. 3 And one called to another and said:“Holy, holy, holy is the Lord of </a:t>
            </a:r>
            <a:r>
              <a:rPr lang="en-US" sz="2400" dirty="0" err="1"/>
              <a:t>hosts;the</a:t>
            </a:r>
            <a:r>
              <a:rPr lang="en-US" sz="2400" dirty="0"/>
              <a:t> whole earth is full of his glory!”</a:t>
            </a:r>
          </a:p>
        </p:txBody>
      </p:sp>
    </p:spTree>
    <p:extLst>
      <p:ext uri="{BB962C8B-B14F-4D97-AF65-F5344CB8AC3E}">
        <p14:creationId xmlns:p14="http://schemas.microsoft.com/office/powerpoint/2010/main" val="3579362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A3668-1436-934E-BB5F-3DE404D8C0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4B552B-A17B-C54C-9FDC-D904C29CB1D7}"/>
              </a:ext>
            </a:extLst>
          </p:cNvPr>
          <p:cNvSpPr>
            <a:spLocks noGrp="1"/>
          </p:cNvSpPr>
          <p:nvPr>
            <p:ph idx="1"/>
          </p:nvPr>
        </p:nvSpPr>
        <p:spPr/>
        <p:txBody>
          <a:bodyPr>
            <a:normAutofit/>
          </a:bodyPr>
          <a:lstStyle/>
          <a:p>
            <a:pPr marL="0" indent="0">
              <a:buNone/>
            </a:pPr>
            <a:r>
              <a:rPr lang="en-US" sz="2800" dirty="0"/>
              <a:t>Isaiah 6: 4 And the foundations of the thresholds shook at the voice of him who called, and the house was filled with smoke. 5 And I said: “</a:t>
            </a:r>
            <a:r>
              <a:rPr lang="en-US" sz="2800" b="1" dirty="0"/>
              <a:t>Woe is me! For I am lost; f</a:t>
            </a:r>
            <a:r>
              <a:rPr lang="en-US" sz="2800" dirty="0"/>
              <a:t>or I am a man of unclean lips, and I dwell in the midst of a people of unclean lips; for </a:t>
            </a:r>
            <a:r>
              <a:rPr lang="en-US" sz="2800" b="1" dirty="0"/>
              <a:t>my eyes have seen the King, the Lord of hosts!”</a:t>
            </a:r>
          </a:p>
        </p:txBody>
      </p:sp>
      <p:sp>
        <p:nvSpPr>
          <p:cNvPr id="4" name="TextBox 3">
            <a:extLst>
              <a:ext uri="{FF2B5EF4-FFF2-40B4-BE49-F238E27FC236}">
                <a16:creationId xmlns:a16="http://schemas.microsoft.com/office/drawing/2014/main" id="{3334DF1F-19B6-A84E-854A-2DD8ED4ABE8E}"/>
              </a:ext>
            </a:extLst>
          </p:cNvPr>
          <p:cNvSpPr txBox="1"/>
          <p:nvPr/>
        </p:nvSpPr>
        <p:spPr>
          <a:xfrm>
            <a:off x="1451579" y="4840941"/>
            <a:ext cx="9964974" cy="923330"/>
          </a:xfrm>
          <a:prstGeom prst="rect">
            <a:avLst/>
          </a:prstGeom>
          <a:noFill/>
        </p:spPr>
        <p:txBody>
          <a:bodyPr wrap="square" rtlCol="0">
            <a:spAutoFit/>
          </a:bodyPr>
          <a:lstStyle/>
          <a:p>
            <a:r>
              <a:rPr lang="en-US" dirty="0">
                <a:solidFill>
                  <a:srgbClr val="333333"/>
                </a:solidFill>
                <a:latin typeface="Merriweather-Light"/>
              </a:rPr>
              <a:t>The more we see God as glorious and holy, the more we will see sin as something to weep over. Repentance is less about feeling bad over behavior, and more about feeling awe and delight towards God. The more glimpses we have of the glory of God, the more we mourn for scorning that </a:t>
            </a:r>
            <a:r>
              <a:rPr lang="en-US" dirty="0" err="1">
                <a:solidFill>
                  <a:srgbClr val="333333"/>
                </a:solidFill>
                <a:latin typeface="Merriweather-Light"/>
              </a:rPr>
              <a:t>glory.I</a:t>
            </a:r>
            <a:endParaRPr lang="en-US" dirty="0"/>
          </a:p>
        </p:txBody>
      </p:sp>
    </p:spTree>
    <p:extLst>
      <p:ext uri="{BB962C8B-B14F-4D97-AF65-F5344CB8AC3E}">
        <p14:creationId xmlns:p14="http://schemas.microsoft.com/office/powerpoint/2010/main" val="1001806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62E9D-1A5D-654B-BCC2-FDBE507754DB}"/>
              </a:ext>
            </a:extLst>
          </p:cNvPr>
          <p:cNvSpPr>
            <a:spLocks noGrp="1"/>
          </p:cNvSpPr>
          <p:nvPr>
            <p:ph type="title"/>
          </p:nvPr>
        </p:nvSpPr>
        <p:spPr/>
        <p:txBody>
          <a:bodyPr/>
          <a:lstStyle/>
          <a:p>
            <a:r>
              <a:rPr lang="en-GB" dirty="0"/>
              <a:t>Sin is deceptive—not obvious</a:t>
            </a:r>
            <a:endParaRPr lang="en-US" dirty="0"/>
          </a:p>
        </p:txBody>
      </p:sp>
      <p:sp>
        <p:nvSpPr>
          <p:cNvPr id="3" name="Content Placeholder 2">
            <a:extLst>
              <a:ext uri="{FF2B5EF4-FFF2-40B4-BE49-F238E27FC236}">
                <a16:creationId xmlns:a16="http://schemas.microsoft.com/office/drawing/2014/main" id="{81E61B67-9D31-9E48-B962-6768916D5503}"/>
              </a:ext>
            </a:extLst>
          </p:cNvPr>
          <p:cNvSpPr>
            <a:spLocks noGrp="1"/>
          </p:cNvSpPr>
          <p:nvPr>
            <p:ph idx="1"/>
          </p:nvPr>
        </p:nvSpPr>
        <p:spPr/>
        <p:txBody>
          <a:bodyPr>
            <a:normAutofit/>
          </a:bodyPr>
          <a:lstStyle/>
          <a:p>
            <a:pPr marL="0" indent="0">
              <a:buNone/>
            </a:pPr>
            <a:r>
              <a:rPr lang="en-GB" sz="2800" dirty="0"/>
              <a:t>Genesis 4: </a:t>
            </a:r>
            <a:r>
              <a:rPr lang="en-US" sz="2800" dirty="0"/>
              <a:t>6 The Lord said to Cain, “Why are you angry, and why has your face fallen? 7 If you do well, will you not be accepted? And if you do not do well, </a:t>
            </a:r>
            <a:r>
              <a:rPr lang="en-US" sz="2800" b="1" dirty="0"/>
              <a:t>sin is crouching at the door</a:t>
            </a:r>
            <a:r>
              <a:rPr lang="en-US" sz="2800" dirty="0"/>
              <a:t>. Its desire is contrary to you, but you must rule over it.”</a:t>
            </a:r>
          </a:p>
        </p:txBody>
      </p:sp>
    </p:spTree>
    <p:extLst>
      <p:ext uri="{BB962C8B-B14F-4D97-AF65-F5344CB8AC3E}">
        <p14:creationId xmlns:p14="http://schemas.microsoft.com/office/powerpoint/2010/main" val="3828006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3E99B02-1D4F-9C42-B37F-7A3032E1FD76}"/>
              </a:ext>
            </a:extLst>
          </p:cNvPr>
          <p:cNvSpPr txBox="1"/>
          <p:nvPr/>
        </p:nvSpPr>
        <p:spPr>
          <a:xfrm>
            <a:off x="3692214" y="2387105"/>
            <a:ext cx="2930526" cy="369332"/>
          </a:xfrm>
          <a:prstGeom prst="rect">
            <a:avLst/>
          </a:prstGeom>
          <a:solidFill>
            <a:schemeClr val="bg1"/>
          </a:solidFill>
        </p:spPr>
        <p:txBody>
          <a:bodyPr wrap="square" rtlCol="0">
            <a:spAutoFit/>
          </a:bodyPr>
          <a:lstStyle/>
          <a:p>
            <a:pPr algn="l"/>
            <a:r>
              <a:rPr lang="en-GB" dirty="0"/>
              <a:t>Impulsive —-Decisive</a:t>
            </a:r>
            <a:endParaRPr lang="en-US" dirty="0"/>
          </a:p>
        </p:txBody>
      </p:sp>
      <p:sp>
        <p:nvSpPr>
          <p:cNvPr id="10" name="TextBox 9">
            <a:extLst>
              <a:ext uri="{FF2B5EF4-FFF2-40B4-BE49-F238E27FC236}">
                <a16:creationId xmlns:a16="http://schemas.microsoft.com/office/drawing/2014/main" id="{75356382-70A3-3345-B2A3-59D6342C40E5}"/>
              </a:ext>
            </a:extLst>
          </p:cNvPr>
          <p:cNvSpPr txBox="1"/>
          <p:nvPr/>
        </p:nvSpPr>
        <p:spPr>
          <a:xfrm>
            <a:off x="3692214" y="3054914"/>
            <a:ext cx="2930526" cy="369332"/>
          </a:xfrm>
          <a:prstGeom prst="rect">
            <a:avLst/>
          </a:prstGeom>
          <a:solidFill>
            <a:schemeClr val="bg1"/>
          </a:solidFill>
        </p:spPr>
        <p:txBody>
          <a:bodyPr wrap="square" rtlCol="0">
            <a:spAutoFit/>
          </a:bodyPr>
          <a:lstStyle/>
          <a:p>
            <a:pPr algn="l"/>
            <a:r>
              <a:rPr lang="en-GB" dirty="0"/>
              <a:t>Greedy </a:t>
            </a:r>
            <a:r>
              <a:rPr lang="en-GB"/>
              <a:t>— Ambitious</a:t>
            </a:r>
            <a:endParaRPr lang="en-US" dirty="0"/>
          </a:p>
        </p:txBody>
      </p:sp>
      <p:sp>
        <p:nvSpPr>
          <p:cNvPr id="12" name="TextBox 11">
            <a:extLst>
              <a:ext uri="{FF2B5EF4-FFF2-40B4-BE49-F238E27FC236}">
                <a16:creationId xmlns:a16="http://schemas.microsoft.com/office/drawing/2014/main" id="{B02498A8-D08D-4347-9A09-B477FC344AD7}"/>
              </a:ext>
            </a:extLst>
          </p:cNvPr>
          <p:cNvSpPr txBox="1"/>
          <p:nvPr/>
        </p:nvSpPr>
        <p:spPr>
          <a:xfrm>
            <a:off x="3692214" y="3763537"/>
            <a:ext cx="2930526" cy="369332"/>
          </a:xfrm>
          <a:prstGeom prst="rect">
            <a:avLst/>
          </a:prstGeom>
          <a:solidFill>
            <a:schemeClr val="bg1"/>
          </a:solidFill>
        </p:spPr>
        <p:txBody>
          <a:bodyPr wrap="square" rtlCol="0">
            <a:spAutoFit/>
          </a:bodyPr>
          <a:lstStyle/>
          <a:p>
            <a:pPr algn="l"/>
            <a:r>
              <a:rPr lang="en-GB" dirty="0"/>
              <a:t>Selfish — Disciplined </a:t>
            </a:r>
            <a:endParaRPr lang="en-US" dirty="0"/>
          </a:p>
        </p:txBody>
      </p:sp>
      <p:sp>
        <p:nvSpPr>
          <p:cNvPr id="14" name="TextBox 13">
            <a:extLst>
              <a:ext uri="{FF2B5EF4-FFF2-40B4-BE49-F238E27FC236}">
                <a16:creationId xmlns:a16="http://schemas.microsoft.com/office/drawing/2014/main" id="{71680EBE-7F4B-CA42-BE7C-D02828B4E444}"/>
              </a:ext>
            </a:extLst>
          </p:cNvPr>
          <p:cNvSpPr txBox="1"/>
          <p:nvPr/>
        </p:nvSpPr>
        <p:spPr>
          <a:xfrm>
            <a:off x="3692214" y="4536153"/>
            <a:ext cx="3063876" cy="369332"/>
          </a:xfrm>
          <a:prstGeom prst="rect">
            <a:avLst/>
          </a:prstGeom>
          <a:solidFill>
            <a:schemeClr val="bg1"/>
          </a:solidFill>
        </p:spPr>
        <p:txBody>
          <a:bodyPr wrap="square" rtlCol="0">
            <a:spAutoFit/>
          </a:bodyPr>
          <a:lstStyle/>
          <a:p>
            <a:pPr algn="l"/>
            <a:r>
              <a:rPr lang="en-GB" dirty="0"/>
              <a:t>Greedy — Focussed </a:t>
            </a:r>
            <a:endParaRPr lang="en-US" dirty="0"/>
          </a:p>
        </p:txBody>
      </p:sp>
      <p:sp>
        <p:nvSpPr>
          <p:cNvPr id="15" name="TextBox 14">
            <a:extLst>
              <a:ext uri="{FF2B5EF4-FFF2-40B4-BE49-F238E27FC236}">
                <a16:creationId xmlns:a16="http://schemas.microsoft.com/office/drawing/2014/main" id="{84533ACC-A0BA-1748-8E21-B7532011025D}"/>
              </a:ext>
            </a:extLst>
          </p:cNvPr>
          <p:cNvSpPr txBox="1"/>
          <p:nvPr/>
        </p:nvSpPr>
        <p:spPr>
          <a:xfrm>
            <a:off x="3692214" y="5091327"/>
            <a:ext cx="3063876" cy="369332"/>
          </a:xfrm>
          <a:prstGeom prst="rect">
            <a:avLst/>
          </a:prstGeom>
          <a:solidFill>
            <a:schemeClr val="bg1"/>
          </a:solidFill>
        </p:spPr>
        <p:txBody>
          <a:bodyPr wrap="square" rtlCol="0">
            <a:spAutoFit/>
          </a:bodyPr>
          <a:lstStyle/>
          <a:p>
            <a:pPr algn="l"/>
            <a:r>
              <a:rPr lang="en-GB" dirty="0"/>
              <a:t>Stingy — sharp business man </a:t>
            </a:r>
            <a:endParaRPr lang="en-US" dirty="0"/>
          </a:p>
        </p:txBody>
      </p:sp>
      <p:sp>
        <p:nvSpPr>
          <p:cNvPr id="16" name="TextBox 15">
            <a:extLst>
              <a:ext uri="{FF2B5EF4-FFF2-40B4-BE49-F238E27FC236}">
                <a16:creationId xmlns:a16="http://schemas.microsoft.com/office/drawing/2014/main" id="{48F5DF32-06CF-0541-94D9-7C303A032E2C}"/>
              </a:ext>
            </a:extLst>
          </p:cNvPr>
          <p:cNvSpPr txBox="1"/>
          <p:nvPr/>
        </p:nvSpPr>
        <p:spPr>
          <a:xfrm>
            <a:off x="3692214" y="5720658"/>
            <a:ext cx="3713693" cy="369332"/>
          </a:xfrm>
          <a:prstGeom prst="rect">
            <a:avLst/>
          </a:prstGeom>
          <a:solidFill>
            <a:schemeClr val="bg1"/>
          </a:solidFill>
        </p:spPr>
        <p:txBody>
          <a:bodyPr wrap="square" rtlCol="0">
            <a:spAutoFit/>
          </a:bodyPr>
          <a:lstStyle/>
          <a:p>
            <a:pPr algn="l"/>
            <a:r>
              <a:rPr lang="en-GB" dirty="0"/>
              <a:t>Vain — Appreciate good grooming </a:t>
            </a:r>
            <a:endParaRPr lang="en-US" dirty="0"/>
          </a:p>
        </p:txBody>
      </p:sp>
    </p:spTree>
    <p:extLst>
      <p:ext uri="{BB962C8B-B14F-4D97-AF65-F5344CB8AC3E}">
        <p14:creationId xmlns:p14="http://schemas.microsoft.com/office/powerpoint/2010/main" val="287502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8042-EA70-4B43-92AC-5BE107676D1E}"/>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A85E770B-A6BC-A64C-BE89-15D62D657912}"/>
              </a:ext>
            </a:extLst>
          </p:cNvPr>
          <p:cNvSpPr txBox="1"/>
          <p:nvPr/>
        </p:nvSpPr>
        <p:spPr>
          <a:xfrm>
            <a:off x="1593849" y="2041135"/>
            <a:ext cx="9317567" cy="1815882"/>
          </a:xfrm>
          <a:prstGeom prst="rect">
            <a:avLst/>
          </a:prstGeom>
          <a:noFill/>
        </p:spPr>
        <p:txBody>
          <a:bodyPr wrap="square" rtlCol="0">
            <a:spAutoFit/>
          </a:bodyPr>
          <a:lstStyle/>
          <a:p>
            <a:pPr algn="l"/>
            <a:r>
              <a:rPr lang="en-GB" sz="2800" dirty="0"/>
              <a:t>Nehemiah 8: </a:t>
            </a:r>
            <a:r>
              <a:rPr lang="en-US" sz="2800" dirty="0"/>
              <a:t>10 Then he said to them, “Go your way. Eat the fat and drink sweet wine and send portions to anyone who has nothing ready, for this day is holy to our Lord. And do not be grieved, for the joy of the Lord is your strength.”</a:t>
            </a:r>
          </a:p>
        </p:txBody>
      </p:sp>
    </p:spTree>
    <p:extLst>
      <p:ext uri="{BB962C8B-B14F-4D97-AF65-F5344CB8AC3E}">
        <p14:creationId xmlns:p14="http://schemas.microsoft.com/office/powerpoint/2010/main" val="1306349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D1125-0D6F-954A-ADE4-0F3F8DE11CE1}"/>
              </a:ext>
            </a:extLst>
          </p:cNvPr>
          <p:cNvSpPr>
            <a:spLocks noGrp="1"/>
          </p:cNvSpPr>
          <p:nvPr>
            <p:ph type="title"/>
          </p:nvPr>
        </p:nvSpPr>
        <p:spPr/>
        <p:txBody>
          <a:bodyPr/>
          <a:lstStyle/>
          <a:p>
            <a:r>
              <a:rPr lang="en-US" dirty="0"/>
              <a:t>Obedience is a matter of worship</a:t>
            </a:r>
          </a:p>
        </p:txBody>
      </p:sp>
      <p:sp>
        <p:nvSpPr>
          <p:cNvPr id="3" name="Content Placeholder 2">
            <a:extLst>
              <a:ext uri="{FF2B5EF4-FFF2-40B4-BE49-F238E27FC236}">
                <a16:creationId xmlns:a16="http://schemas.microsoft.com/office/drawing/2014/main" id="{D5111AD9-96D2-AE40-9822-E500101986EE}"/>
              </a:ext>
            </a:extLst>
          </p:cNvPr>
          <p:cNvSpPr>
            <a:spLocks noGrp="1"/>
          </p:cNvSpPr>
          <p:nvPr>
            <p:ph idx="1"/>
          </p:nvPr>
        </p:nvSpPr>
        <p:spPr>
          <a:xfrm>
            <a:off x="1821996" y="1962815"/>
            <a:ext cx="9603275" cy="3450613"/>
          </a:xfrm>
        </p:spPr>
        <p:txBody>
          <a:bodyPr>
            <a:normAutofit/>
          </a:bodyPr>
          <a:lstStyle/>
          <a:p>
            <a:r>
              <a:rPr lang="en-GB" sz="3200" dirty="0"/>
              <a:t>Nehemiah 9:</a:t>
            </a:r>
            <a:r>
              <a:rPr lang="en-US" sz="3200" dirty="0"/>
              <a:t> 2 And the Israelites </a:t>
            </a:r>
            <a:r>
              <a:rPr lang="en-US" sz="3200" b="1" dirty="0"/>
              <a:t>separated</a:t>
            </a:r>
            <a:r>
              <a:rPr lang="en-US" sz="3200" dirty="0"/>
              <a:t> themselves from </a:t>
            </a:r>
            <a:r>
              <a:rPr lang="en-US" sz="3200" b="1" dirty="0"/>
              <a:t>all foreigners</a:t>
            </a:r>
            <a:r>
              <a:rPr lang="en-US" sz="3200" dirty="0"/>
              <a:t> and stood and confessed their sins and the iniquities of their</a:t>
            </a:r>
            <a:r>
              <a:rPr lang="en-GB" sz="3200" dirty="0"/>
              <a:t> fathers</a:t>
            </a:r>
            <a:endParaRPr lang="en-US" sz="3200" dirty="0"/>
          </a:p>
        </p:txBody>
      </p:sp>
    </p:spTree>
    <p:extLst>
      <p:ext uri="{BB962C8B-B14F-4D97-AF65-F5344CB8AC3E}">
        <p14:creationId xmlns:p14="http://schemas.microsoft.com/office/powerpoint/2010/main" val="2635452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AB006-DD85-5948-A7BE-6FD7EFEBD1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26B5627-B9D2-7E46-BDEB-844D701E0B8E}"/>
              </a:ext>
            </a:extLst>
          </p:cNvPr>
          <p:cNvSpPr>
            <a:spLocks noGrp="1"/>
          </p:cNvSpPr>
          <p:nvPr>
            <p:ph idx="1"/>
          </p:nvPr>
        </p:nvSpPr>
        <p:spPr/>
        <p:txBody>
          <a:bodyPr>
            <a:normAutofit/>
          </a:bodyPr>
          <a:lstStyle/>
          <a:p>
            <a:pPr marL="0" indent="0">
              <a:buNone/>
            </a:pPr>
            <a:r>
              <a:rPr lang="en-GB" sz="2800" dirty="0"/>
              <a:t>2 Cor 6:</a:t>
            </a:r>
            <a:r>
              <a:rPr lang="en-US" sz="2800" dirty="0"/>
              <a:t> 14 Do not be </a:t>
            </a:r>
            <a:r>
              <a:rPr lang="en-US" sz="2800" b="1" dirty="0"/>
              <a:t>unequally yoked with unbelievers</a:t>
            </a:r>
            <a:r>
              <a:rPr lang="en-US" sz="2800" dirty="0"/>
              <a:t>. For what partnership has righteousness with lawlessness? Or what fellowship has light with darkness? 15 What accord has Christ with </a:t>
            </a:r>
            <a:r>
              <a:rPr lang="en-US" sz="2800" dirty="0" err="1"/>
              <a:t>Belial</a:t>
            </a:r>
            <a:r>
              <a:rPr lang="en-US" sz="2800" dirty="0"/>
              <a:t>? Or what portion does a believer share with an unbeliever? 16 What agreement has the temple of God with idols? For we are the temple of the living God; as God said</a:t>
            </a:r>
          </a:p>
        </p:txBody>
      </p:sp>
      <p:sp>
        <p:nvSpPr>
          <p:cNvPr id="4" name="TextBox 3">
            <a:extLst>
              <a:ext uri="{FF2B5EF4-FFF2-40B4-BE49-F238E27FC236}">
                <a16:creationId xmlns:a16="http://schemas.microsoft.com/office/drawing/2014/main" id="{78B59C9F-9D6B-EC43-A96A-8830658D2C8C}"/>
              </a:ext>
            </a:extLst>
          </p:cNvPr>
          <p:cNvSpPr txBox="1"/>
          <p:nvPr/>
        </p:nvSpPr>
        <p:spPr>
          <a:xfrm>
            <a:off x="4181473" y="2863719"/>
            <a:ext cx="2877609" cy="369332"/>
          </a:xfrm>
          <a:prstGeom prst="rect">
            <a:avLst/>
          </a:prstGeom>
          <a:noFill/>
        </p:spPr>
        <p:txBody>
          <a:bodyPr wrap="square" rtlCol="0">
            <a:spAutoFit/>
          </a:bodyPr>
          <a:lstStyle/>
          <a:p>
            <a:pPr algn="l"/>
            <a:r>
              <a:rPr lang="en-GB" dirty="0"/>
              <a:t>Fundamental nature</a:t>
            </a:r>
            <a:endParaRPr lang="en-US" dirty="0"/>
          </a:p>
        </p:txBody>
      </p:sp>
      <p:sp>
        <p:nvSpPr>
          <p:cNvPr id="6" name="TextBox 5">
            <a:extLst>
              <a:ext uri="{FF2B5EF4-FFF2-40B4-BE49-F238E27FC236}">
                <a16:creationId xmlns:a16="http://schemas.microsoft.com/office/drawing/2014/main" id="{BC59EEE2-ACED-CB4B-ACBC-0F4CF35646C0}"/>
              </a:ext>
            </a:extLst>
          </p:cNvPr>
          <p:cNvSpPr txBox="1"/>
          <p:nvPr/>
        </p:nvSpPr>
        <p:spPr>
          <a:xfrm>
            <a:off x="3059639" y="5365899"/>
            <a:ext cx="2877609" cy="369332"/>
          </a:xfrm>
          <a:prstGeom prst="rect">
            <a:avLst/>
          </a:prstGeom>
          <a:noFill/>
        </p:spPr>
        <p:txBody>
          <a:bodyPr wrap="square" rtlCol="0">
            <a:spAutoFit/>
          </a:bodyPr>
          <a:lstStyle/>
          <a:p>
            <a:pPr algn="l"/>
            <a:r>
              <a:rPr lang="en-GB" dirty="0"/>
              <a:t>Act of worship</a:t>
            </a:r>
            <a:endParaRPr lang="en-US" dirty="0"/>
          </a:p>
        </p:txBody>
      </p:sp>
    </p:spTree>
    <p:extLst>
      <p:ext uri="{BB962C8B-B14F-4D97-AF65-F5344CB8AC3E}">
        <p14:creationId xmlns:p14="http://schemas.microsoft.com/office/powerpoint/2010/main" val="389333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2C933-413F-3740-9B10-1DF663E4B1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96C706-BACF-9F4C-BF8F-CED1E1724868}"/>
              </a:ext>
            </a:extLst>
          </p:cNvPr>
          <p:cNvSpPr>
            <a:spLocks noGrp="1"/>
          </p:cNvSpPr>
          <p:nvPr>
            <p:ph idx="1"/>
          </p:nvPr>
        </p:nvSpPr>
        <p:spPr/>
        <p:txBody>
          <a:bodyPr>
            <a:normAutofit/>
          </a:bodyPr>
          <a:lstStyle/>
          <a:p>
            <a:pPr marL="0" indent="0">
              <a:buNone/>
            </a:pPr>
            <a:r>
              <a:rPr lang="en-GB" sz="2800" dirty="0"/>
              <a:t>16b</a:t>
            </a:r>
            <a:r>
              <a:rPr lang="en-US" sz="2800" dirty="0"/>
              <a:t>“I will make my dwelling among them and walk among them,</a:t>
            </a:r>
            <a:r>
              <a:rPr lang="en-GB" sz="2800" dirty="0"/>
              <a:t> </a:t>
            </a:r>
            <a:r>
              <a:rPr lang="en-US" sz="2800" dirty="0"/>
              <a:t>and I will be their </a:t>
            </a:r>
            <a:r>
              <a:rPr lang="en-GB" sz="2800" dirty="0"/>
              <a:t>God and </a:t>
            </a:r>
            <a:r>
              <a:rPr lang="en-US" sz="2800" dirty="0"/>
              <a:t> they shall be my people.17 Therefore go out from their midst,</a:t>
            </a:r>
            <a:r>
              <a:rPr lang="en-GB" sz="2800" dirty="0"/>
              <a:t> </a:t>
            </a:r>
            <a:r>
              <a:rPr lang="en-US" sz="2800" dirty="0"/>
              <a:t>and be separate from them, says the Lord,</a:t>
            </a:r>
            <a:r>
              <a:rPr lang="en-GB" sz="2800" dirty="0"/>
              <a:t> </a:t>
            </a:r>
            <a:r>
              <a:rPr lang="en-US" sz="2800" dirty="0"/>
              <a:t>and touch no unclean thing;</a:t>
            </a:r>
            <a:r>
              <a:rPr lang="en-GB" sz="2800" dirty="0"/>
              <a:t> </a:t>
            </a:r>
            <a:r>
              <a:rPr lang="en-US" sz="2800" dirty="0"/>
              <a:t>then I will welcome you,18 and I will be a father to you,</a:t>
            </a:r>
            <a:r>
              <a:rPr lang="en-GB" sz="2800" dirty="0"/>
              <a:t> </a:t>
            </a:r>
            <a:r>
              <a:rPr lang="en-US" sz="2800" dirty="0"/>
              <a:t>and you shall be sons and daughters to me,</a:t>
            </a:r>
            <a:r>
              <a:rPr lang="en-GB" sz="2800" dirty="0"/>
              <a:t> </a:t>
            </a:r>
            <a:r>
              <a:rPr lang="en-US" sz="2800" dirty="0"/>
              <a:t>says the Lord Almighty.”</a:t>
            </a:r>
          </a:p>
        </p:txBody>
      </p:sp>
      <p:sp>
        <p:nvSpPr>
          <p:cNvPr id="5" name="TextBox 4">
            <a:extLst>
              <a:ext uri="{FF2B5EF4-FFF2-40B4-BE49-F238E27FC236}">
                <a16:creationId xmlns:a16="http://schemas.microsoft.com/office/drawing/2014/main" id="{44933BB4-7CB4-4648-8820-1CCE2A2C2357}"/>
              </a:ext>
            </a:extLst>
          </p:cNvPr>
          <p:cNvSpPr txBox="1"/>
          <p:nvPr/>
        </p:nvSpPr>
        <p:spPr>
          <a:xfrm>
            <a:off x="4012141" y="1831066"/>
            <a:ext cx="2877609" cy="369332"/>
          </a:xfrm>
          <a:prstGeom prst="rect">
            <a:avLst/>
          </a:prstGeom>
          <a:noFill/>
        </p:spPr>
        <p:txBody>
          <a:bodyPr wrap="square" rtlCol="0">
            <a:spAutoFit/>
          </a:bodyPr>
          <a:lstStyle/>
          <a:p>
            <a:pPr algn="l"/>
            <a:r>
              <a:rPr lang="en-GB" dirty="0"/>
              <a:t>Loyalty</a:t>
            </a:r>
            <a:endParaRPr lang="en-US" dirty="0"/>
          </a:p>
        </p:txBody>
      </p:sp>
      <p:sp>
        <p:nvSpPr>
          <p:cNvPr id="7" name="TextBox 6">
            <a:extLst>
              <a:ext uri="{FF2B5EF4-FFF2-40B4-BE49-F238E27FC236}">
                <a16:creationId xmlns:a16="http://schemas.microsoft.com/office/drawing/2014/main" id="{08087BD4-34DF-4B48-9ED6-A0ED280A4731}"/>
              </a:ext>
            </a:extLst>
          </p:cNvPr>
          <p:cNvSpPr txBox="1"/>
          <p:nvPr/>
        </p:nvSpPr>
        <p:spPr>
          <a:xfrm>
            <a:off x="4996391" y="3464039"/>
            <a:ext cx="2877609" cy="369332"/>
          </a:xfrm>
          <a:prstGeom prst="rect">
            <a:avLst/>
          </a:prstGeom>
          <a:noFill/>
        </p:spPr>
        <p:txBody>
          <a:bodyPr wrap="square" rtlCol="0">
            <a:spAutoFit/>
          </a:bodyPr>
          <a:lstStyle/>
          <a:p>
            <a:pPr algn="l"/>
            <a:r>
              <a:rPr lang="en-GB" dirty="0"/>
              <a:t>Holiness</a:t>
            </a:r>
            <a:endParaRPr lang="en-US" dirty="0"/>
          </a:p>
        </p:txBody>
      </p:sp>
    </p:spTree>
    <p:extLst>
      <p:ext uri="{BB962C8B-B14F-4D97-AF65-F5344CB8AC3E}">
        <p14:creationId xmlns:p14="http://schemas.microsoft.com/office/powerpoint/2010/main" val="2170410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2C954-F30C-DA4E-B9B7-F5E45DC467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6013A1-F268-8143-A003-0416189B004D}"/>
              </a:ext>
            </a:extLst>
          </p:cNvPr>
          <p:cNvSpPr>
            <a:spLocks noGrp="1"/>
          </p:cNvSpPr>
          <p:nvPr>
            <p:ph idx="1"/>
          </p:nvPr>
        </p:nvSpPr>
        <p:spPr/>
        <p:txBody>
          <a:bodyPr/>
          <a:lstStyle/>
          <a:p>
            <a:r>
              <a:rPr lang="en-US" dirty="0"/>
              <a:t>Nehemiah 10:28-30 (ESV) The rest of the people, the priests, the Levites, the gatekeepers, the singers, the temple servants, and all who have </a:t>
            </a:r>
            <a:r>
              <a:rPr lang="en-US" b="1" dirty="0"/>
              <a:t>separated themselves from the peoples of the lands</a:t>
            </a:r>
            <a:r>
              <a:rPr lang="en-US" dirty="0"/>
              <a:t> to the Law of God, their wives, their sons, their daughters, all who have knowledge and understanding, 29 join with their brothers, their nobles, and enter into a curse and an oath to walk in God's Law that was given by Moses the servant of God, and to observe and do all the commandments of the Lord our Lord and his rules and his statutes. 30 We will not </a:t>
            </a:r>
            <a:r>
              <a:rPr lang="en-US" b="1" dirty="0"/>
              <a:t>give our daughters to the peoples of the land or take their daughters for our sons</a:t>
            </a:r>
          </a:p>
        </p:txBody>
      </p:sp>
    </p:spTree>
    <p:extLst>
      <p:ext uri="{BB962C8B-B14F-4D97-AF65-F5344CB8AC3E}">
        <p14:creationId xmlns:p14="http://schemas.microsoft.com/office/powerpoint/2010/main" val="2505092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48DB0-CF23-0F4E-A897-D295F773C239}"/>
              </a:ext>
            </a:extLst>
          </p:cNvPr>
          <p:cNvSpPr>
            <a:spLocks noGrp="1"/>
          </p:cNvSpPr>
          <p:nvPr>
            <p:ph type="title"/>
          </p:nvPr>
        </p:nvSpPr>
        <p:spPr>
          <a:xfrm>
            <a:off x="730250" y="1756130"/>
            <a:ext cx="11313583" cy="1887950"/>
          </a:xfrm>
        </p:spPr>
        <p:txBody>
          <a:bodyPr/>
          <a:lstStyle/>
          <a:p>
            <a:r>
              <a:rPr lang="en-GB" dirty="0"/>
              <a:t>2. Repentance is our response to his goodness</a:t>
            </a:r>
            <a:endParaRPr lang="en-US" dirty="0"/>
          </a:p>
        </p:txBody>
      </p:sp>
      <p:sp>
        <p:nvSpPr>
          <p:cNvPr id="3" name="Content Placeholder 2">
            <a:extLst>
              <a:ext uri="{FF2B5EF4-FFF2-40B4-BE49-F238E27FC236}">
                <a16:creationId xmlns:a16="http://schemas.microsoft.com/office/drawing/2014/main" id="{0AA8DE89-F19A-7541-8980-5BF18B980F3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53383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91599-F644-FE4B-89E9-A78495CF7195}"/>
              </a:ext>
            </a:extLst>
          </p:cNvPr>
          <p:cNvSpPr>
            <a:spLocks noGrp="1"/>
          </p:cNvSpPr>
          <p:nvPr>
            <p:ph type="title"/>
          </p:nvPr>
        </p:nvSpPr>
        <p:spPr/>
        <p:txBody>
          <a:bodyPr/>
          <a:lstStyle/>
          <a:p>
            <a:r>
              <a:rPr lang="en-GB" dirty="0"/>
              <a:t>The goodness of God</a:t>
            </a:r>
            <a:endParaRPr lang="en-US" dirty="0"/>
          </a:p>
        </p:txBody>
      </p:sp>
      <p:sp>
        <p:nvSpPr>
          <p:cNvPr id="3" name="Content Placeholder 2">
            <a:extLst>
              <a:ext uri="{FF2B5EF4-FFF2-40B4-BE49-F238E27FC236}">
                <a16:creationId xmlns:a16="http://schemas.microsoft.com/office/drawing/2014/main" id="{9F410256-5B86-F042-BEA7-8F8CEBC11B43}"/>
              </a:ext>
            </a:extLst>
          </p:cNvPr>
          <p:cNvSpPr>
            <a:spLocks noGrp="1"/>
          </p:cNvSpPr>
          <p:nvPr>
            <p:ph idx="1"/>
          </p:nvPr>
        </p:nvSpPr>
        <p:spPr>
          <a:xfrm>
            <a:off x="4392083" y="2015732"/>
            <a:ext cx="6662771" cy="3450613"/>
          </a:xfrm>
        </p:spPr>
        <p:txBody>
          <a:bodyPr>
            <a:normAutofit fontScale="62500" lnSpcReduction="20000"/>
          </a:bodyPr>
          <a:lstStyle/>
          <a:p>
            <a:r>
              <a:rPr lang="en-US" dirty="0"/>
              <a:t>(ESV) 7 You are the Lord, the God who chose Abram and brought him out of Ur of the Chaldeans and gave him the name Abraham. 8 You found his heart faithful before you, and made with him the covenant to give to his offspring the land of the Canaanite, the Hittite, the </a:t>
            </a:r>
            <a:r>
              <a:rPr lang="en-US" dirty="0" err="1"/>
              <a:t>Amorite</a:t>
            </a:r>
            <a:r>
              <a:rPr lang="en-US" dirty="0"/>
              <a:t>, the </a:t>
            </a:r>
            <a:r>
              <a:rPr lang="en-US" dirty="0" err="1"/>
              <a:t>Perizzite</a:t>
            </a:r>
            <a:r>
              <a:rPr lang="en-US" dirty="0"/>
              <a:t>, the </a:t>
            </a:r>
            <a:r>
              <a:rPr lang="en-US" dirty="0" err="1"/>
              <a:t>Jebusite</a:t>
            </a:r>
            <a:r>
              <a:rPr lang="en-US" dirty="0"/>
              <a:t>, and the </a:t>
            </a:r>
            <a:r>
              <a:rPr lang="en-US" dirty="0" err="1"/>
              <a:t>Girgashite</a:t>
            </a:r>
            <a:r>
              <a:rPr lang="en-US" dirty="0"/>
              <a:t>. And you have kept your promise, for you are righteous.9 “And you saw the affliction of our fathers in Egypt and heard their cry at the Red Sea, 10 and performed signs and wonders against Pharaoh and all his servants and all the people of his land, for you knew that they acted arrogantly against our fathers. And you made a name for yourself, as it is to this day. 11 And you divided the sea before them, so that they went through the midst of the sea on dry land, and you cast their pursuers into the depths, as a stone into mighty waters. 12 By a pillar of cloud you led them in the day, and by a pillar of fire in the night to light for them the way in which they should go. 13 You came down on Mount Sinai and spoke with them from heaven and gave them right rules and true laws, good statutes and commandments, 14 and you made known to them your holy Sabbath and commanded them commandments and statutes and a law by Moses your servant. 15 You gave them bread from heaven for their hunger and brought water for them out of the rock for their thirst, and you told them to go in to possess the land that you had sworn to give them.</a:t>
            </a:r>
          </a:p>
        </p:txBody>
      </p:sp>
      <p:sp>
        <p:nvSpPr>
          <p:cNvPr id="4" name="Rectangle: Rounded Corners 3">
            <a:extLst>
              <a:ext uri="{FF2B5EF4-FFF2-40B4-BE49-F238E27FC236}">
                <a16:creationId xmlns:a16="http://schemas.microsoft.com/office/drawing/2014/main" id="{0567773A-AD53-9B46-B1C2-DC8DB6DE119A}"/>
              </a:ext>
            </a:extLst>
          </p:cNvPr>
          <p:cNvSpPr/>
          <p:nvPr/>
        </p:nvSpPr>
        <p:spPr>
          <a:xfrm>
            <a:off x="720724" y="2015732"/>
            <a:ext cx="2835276" cy="397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Chosen </a:t>
            </a:r>
            <a:endParaRPr lang="en-US" dirty="0"/>
          </a:p>
        </p:txBody>
      </p:sp>
      <p:sp>
        <p:nvSpPr>
          <p:cNvPr id="6" name="Rectangle: Rounded Corners 5">
            <a:extLst>
              <a:ext uri="{FF2B5EF4-FFF2-40B4-BE49-F238E27FC236}">
                <a16:creationId xmlns:a16="http://schemas.microsoft.com/office/drawing/2014/main" id="{AEA5B6F0-534F-CE45-B1C8-1D2E2EF7B389}"/>
              </a:ext>
            </a:extLst>
          </p:cNvPr>
          <p:cNvSpPr/>
          <p:nvPr/>
        </p:nvSpPr>
        <p:spPr>
          <a:xfrm>
            <a:off x="720724" y="2574978"/>
            <a:ext cx="2835276" cy="397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Promised Land </a:t>
            </a:r>
            <a:endParaRPr lang="en-US" dirty="0"/>
          </a:p>
        </p:txBody>
      </p:sp>
      <p:sp>
        <p:nvSpPr>
          <p:cNvPr id="10" name="Rectangle: Rounded Corners 9">
            <a:extLst>
              <a:ext uri="{FF2B5EF4-FFF2-40B4-BE49-F238E27FC236}">
                <a16:creationId xmlns:a16="http://schemas.microsoft.com/office/drawing/2014/main" id="{3FA292C3-3621-D449-B81A-0162BE3FA122}"/>
              </a:ext>
            </a:extLst>
          </p:cNvPr>
          <p:cNvSpPr/>
          <p:nvPr/>
        </p:nvSpPr>
        <p:spPr>
          <a:xfrm>
            <a:off x="720724" y="3134224"/>
            <a:ext cx="2835276" cy="397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Saved from Egypt</a:t>
            </a:r>
            <a:endParaRPr lang="en-US" dirty="0"/>
          </a:p>
        </p:txBody>
      </p:sp>
      <p:sp>
        <p:nvSpPr>
          <p:cNvPr id="12" name="Rectangle: Rounded Corners 11">
            <a:extLst>
              <a:ext uri="{FF2B5EF4-FFF2-40B4-BE49-F238E27FC236}">
                <a16:creationId xmlns:a16="http://schemas.microsoft.com/office/drawing/2014/main" id="{43488CF0-9B3F-7F49-B239-2CD280F7977A}"/>
              </a:ext>
            </a:extLst>
          </p:cNvPr>
          <p:cNvSpPr/>
          <p:nvPr/>
        </p:nvSpPr>
        <p:spPr>
          <a:xfrm>
            <a:off x="720724" y="3741038"/>
            <a:ext cx="2835276" cy="397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Miracles</a:t>
            </a:r>
            <a:endParaRPr lang="en-US" dirty="0"/>
          </a:p>
        </p:txBody>
      </p:sp>
      <p:sp>
        <p:nvSpPr>
          <p:cNvPr id="14" name="Rectangle: Rounded Corners 13">
            <a:extLst>
              <a:ext uri="{FF2B5EF4-FFF2-40B4-BE49-F238E27FC236}">
                <a16:creationId xmlns:a16="http://schemas.microsoft.com/office/drawing/2014/main" id="{B7FD4E83-0927-CC40-A012-03C33A7B0C65}"/>
              </a:ext>
            </a:extLst>
          </p:cNvPr>
          <p:cNvSpPr/>
          <p:nvPr/>
        </p:nvSpPr>
        <p:spPr>
          <a:xfrm>
            <a:off x="720724" y="4293266"/>
            <a:ext cx="2835276" cy="397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Law</a:t>
            </a:r>
            <a:endParaRPr lang="en-US" dirty="0"/>
          </a:p>
        </p:txBody>
      </p:sp>
      <p:sp>
        <p:nvSpPr>
          <p:cNvPr id="16" name="Rectangle: Rounded Corners 15">
            <a:extLst>
              <a:ext uri="{FF2B5EF4-FFF2-40B4-BE49-F238E27FC236}">
                <a16:creationId xmlns:a16="http://schemas.microsoft.com/office/drawing/2014/main" id="{0308C408-836B-A243-94A7-66BF28616636}"/>
              </a:ext>
            </a:extLst>
          </p:cNvPr>
          <p:cNvSpPr/>
          <p:nvPr/>
        </p:nvSpPr>
        <p:spPr>
          <a:xfrm>
            <a:off x="720724" y="4886158"/>
            <a:ext cx="2835276" cy="397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Manna n Water</a:t>
            </a:r>
            <a:endParaRPr lang="en-US" dirty="0"/>
          </a:p>
        </p:txBody>
      </p:sp>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9B681B88-51EB-A14D-A080-BEE6D8750B09}"/>
                  </a:ext>
                </a:extLst>
              </p14:cNvPr>
              <p14:cNvContentPartPr/>
              <p14:nvPr/>
            </p14:nvContentPartPr>
            <p14:xfrm>
              <a:off x="6914058" y="2014750"/>
              <a:ext cx="1405800" cy="279360"/>
            </p14:xfrm>
          </p:contentPart>
        </mc:Choice>
        <mc:Fallback xmlns="">
          <p:pic>
            <p:nvPicPr>
              <p:cNvPr id="17" name="Ink 16">
                <a:extLst>
                  <a:ext uri="{FF2B5EF4-FFF2-40B4-BE49-F238E27FC236}">
                    <a16:creationId xmlns:a16="http://schemas.microsoft.com/office/drawing/2014/main" id="{9B681B88-51EB-A14D-A080-BEE6D8750B09}"/>
                  </a:ext>
                </a:extLst>
              </p:cNvPr>
              <p:cNvPicPr/>
              <p:nvPr/>
            </p:nvPicPr>
            <p:blipFill>
              <a:blip r:embed="rId3"/>
              <a:stretch>
                <a:fillRect/>
              </a:stretch>
            </p:blipFill>
            <p:spPr>
              <a:xfrm>
                <a:off x="6906498" y="2007190"/>
                <a:ext cx="142092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BA9FD981-4367-E548-9D28-760671EB3B46}"/>
                  </a:ext>
                </a:extLst>
              </p14:cNvPr>
              <p14:cNvContentPartPr/>
              <p14:nvPr/>
            </p14:nvContentPartPr>
            <p14:xfrm>
              <a:off x="5907613" y="2467733"/>
              <a:ext cx="4048560" cy="270360"/>
            </p14:xfrm>
          </p:contentPart>
        </mc:Choice>
        <mc:Fallback xmlns="">
          <p:pic>
            <p:nvPicPr>
              <p:cNvPr id="18" name="Ink 17">
                <a:extLst>
                  <a:ext uri="{FF2B5EF4-FFF2-40B4-BE49-F238E27FC236}">
                    <a16:creationId xmlns:a16="http://schemas.microsoft.com/office/drawing/2014/main" id="{BA9FD981-4367-E548-9D28-760671EB3B46}"/>
                  </a:ext>
                </a:extLst>
              </p:cNvPr>
              <p:cNvPicPr/>
              <p:nvPr/>
            </p:nvPicPr>
            <p:blipFill>
              <a:blip r:embed="rId5"/>
              <a:stretch>
                <a:fillRect/>
              </a:stretch>
            </p:blipFill>
            <p:spPr>
              <a:xfrm>
                <a:off x="5900053" y="2460173"/>
                <a:ext cx="406368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Ink 22">
                <a:extLst>
                  <a:ext uri="{FF2B5EF4-FFF2-40B4-BE49-F238E27FC236}">
                    <a16:creationId xmlns:a16="http://schemas.microsoft.com/office/drawing/2014/main" id="{18B91B11-1F08-BB4F-A51B-0C04783C3B39}"/>
                  </a:ext>
                </a:extLst>
              </p14:cNvPr>
              <p14:cNvContentPartPr/>
              <p14:nvPr/>
            </p14:nvContentPartPr>
            <p14:xfrm>
              <a:off x="6558133" y="2806493"/>
              <a:ext cx="4223160" cy="280800"/>
            </p14:xfrm>
          </p:contentPart>
        </mc:Choice>
        <mc:Fallback xmlns="">
          <p:pic>
            <p:nvPicPr>
              <p:cNvPr id="22" name="Ink 22">
                <a:extLst>
                  <a:ext uri="{FF2B5EF4-FFF2-40B4-BE49-F238E27FC236}">
                    <a16:creationId xmlns:a16="http://schemas.microsoft.com/office/drawing/2014/main" id="{18B91B11-1F08-BB4F-A51B-0C04783C3B39}"/>
                  </a:ext>
                </a:extLst>
              </p:cNvPr>
              <p:cNvPicPr/>
              <p:nvPr/>
            </p:nvPicPr>
            <p:blipFill>
              <a:blip r:embed="rId7"/>
              <a:stretch>
                <a:fillRect/>
              </a:stretch>
            </p:blipFill>
            <p:spPr>
              <a:xfrm>
                <a:off x="6550933" y="2798933"/>
                <a:ext cx="42382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Ink 23">
                <a:extLst>
                  <a:ext uri="{FF2B5EF4-FFF2-40B4-BE49-F238E27FC236}">
                    <a16:creationId xmlns:a16="http://schemas.microsoft.com/office/drawing/2014/main" id="{37A3329A-10CF-E04D-9D36-0A4FBD0A92E2}"/>
                  </a:ext>
                </a:extLst>
              </p14:cNvPr>
              <p14:cNvContentPartPr/>
              <p14:nvPr/>
            </p14:nvContentPartPr>
            <p14:xfrm>
              <a:off x="5939293" y="3034013"/>
              <a:ext cx="2154240" cy="249120"/>
            </p14:xfrm>
          </p:contentPart>
        </mc:Choice>
        <mc:Fallback xmlns="">
          <p:pic>
            <p:nvPicPr>
              <p:cNvPr id="24" name="Ink 23">
                <a:extLst>
                  <a:ext uri="{FF2B5EF4-FFF2-40B4-BE49-F238E27FC236}">
                    <a16:creationId xmlns:a16="http://schemas.microsoft.com/office/drawing/2014/main" id="{37A3329A-10CF-E04D-9D36-0A4FBD0A92E2}"/>
                  </a:ext>
                </a:extLst>
              </p:cNvPr>
              <p:cNvPicPr/>
              <p:nvPr/>
            </p:nvPicPr>
            <p:blipFill>
              <a:blip r:embed="rId9"/>
              <a:stretch>
                <a:fillRect/>
              </a:stretch>
            </p:blipFill>
            <p:spPr>
              <a:xfrm>
                <a:off x="5931733" y="3026453"/>
                <a:ext cx="21690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 name="Ink 24">
                <a:extLst>
                  <a:ext uri="{FF2B5EF4-FFF2-40B4-BE49-F238E27FC236}">
                    <a16:creationId xmlns:a16="http://schemas.microsoft.com/office/drawing/2014/main" id="{81A92D38-DBF9-8F4A-ACD8-5B76686C7888}"/>
                  </a:ext>
                </a:extLst>
              </p14:cNvPr>
              <p14:cNvContentPartPr/>
              <p14:nvPr/>
            </p14:nvContentPartPr>
            <p14:xfrm>
              <a:off x="7806973" y="3446933"/>
              <a:ext cx="1767600" cy="222480"/>
            </p14:xfrm>
          </p:contentPart>
        </mc:Choice>
        <mc:Fallback xmlns="">
          <p:pic>
            <p:nvPicPr>
              <p:cNvPr id="25" name="Ink 24">
                <a:extLst>
                  <a:ext uri="{FF2B5EF4-FFF2-40B4-BE49-F238E27FC236}">
                    <a16:creationId xmlns:a16="http://schemas.microsoft.com/office/drawing/2014/main" id="{81A92D38-DBF9-8F4A-ACD8-5B76686C7888}"/>
                  </a:ext>
                </a:extLst>
              </p:cNvPr>
              <p:cNvPicPr/>
              <p:nvPr/>
            </p:nvPicPr>
            <p:blipFill>
              <a:blip r:embed="rId11"/>
              <a:stretch>
                <a:fillRect/>
              </a:stretch>
            </p:blipFill>
            <p:spPr>
              <a:xfrm>
                <a:off x="7796893" y="3436853"/>
                <a:ext cx="17881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 name="Ink 25">
                <a:extLst>
                  <a:ext uri="{FF2B5EF4-FFF2-40B4-BE49-F238E27FC236}">
                    <a16:creationId xmlns:a16="http://schemas.microsoft.com/office/drawing/2014/main" id="{C8E7722B-FB82-8D44-B136-E07B9152011F}"/>
                  </a:ext>
                </a:extLst>
              </p14:cNvPr>
              <p14:cNvContentPartPr/>
              <p14:nvPr/>
            </p14:nvContentPartPr>
            <p14:xfrm>
              <a:off x="7214413" y="3827813"/>
              <a:ext cx="1645920" cy="254520"/>
            </p14:xfrm>
          </p:contentPart>
        </mc:Choice>
        <mc:Fallback xmlns="">
          <p:pic>
            <p:nvPicPr>
              <p:cNvPr id="26" name="Ink 25">
                <a:extLst>
                  <a:ext uri="{FF2B5EF4-FFF2-40B4-BE49-F238E27FC236}">
                    <a16:creationId xmlns:a16="http://schemas.microsoft.com/office/drawing/2014/main" id="{C8E7722B-FB82-8D44-B136-E07B9152011F}"/>
                  </a:ext>
                </a:extLst>
              </p:cNvPr>
              <p:cNvPicPr/>
              <p:nvPr/>
            </p:nvPicPr>
            <p:blipFill>
              <a:blip r:embed="rId13"/>
              <a:stretch>
                <a:fillRect/>
              </a:stretch>
            </p:blipFill>
            <p:spPr>
              <a:xfrm>
                <a:off x="7206853" y="3820253"/>
                <a:ext cx="16610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 name="Ink 26">
                <a:extLst>
                  <a:ext uri="{FF2B5EF4-FFF2-40B4-BE49-F238E27FC236}">
                    <a16:creationId xmlns:a16="http://schemas.microsoft.com/office/drawing/2014/main" id="{96ECDB0C-D433-7546-B08C-1F43EA7038F7}"/>
                  </a:ext>
                </a:extLst>
              </p14:cNvPr>
              <p14:cNvContentPartPr/>
              <p14:nvPr/>
            </p14:nvContentPartPr>
            <p14:xfrm>
              <a:off x="4478773" y="4012853"/>
              <a:ext cx="1889640" cy="286200"/>
            </p14:xfrm>
          </p:contentPart>
        </mc:Choice>
        <mc:Fallback xmlns="">
          <p:pic>
            <p:nvPicPr>
              <p:cNvPr id="27" name="Ink 26">
                <a:extLst>
                  <a:ext uri="{FF2B5EF4-FFF2-40B4-BE49-F238E27FC236}">
                    <a16:creationId xmlns:a16="http://schemas.microsoft.com/office/drawing/2014/main" id="{96ECDB0C-D433-7546-B08C-1F43EA7038F7}"/>
                  </a:ext>
                </a:extLst>
              </p:cNvPr>
              <p:cNvPicPr/>
              <p:nvPr/>
            </p:nvPicPr>
            <p:blipFill>
              <a:blip r:embed="rId15"/>
              <a:stretch>
                <a:fillRect/>
              </a:stretch>
            </p:blipFill>
            <p:spPr>
              <a:xfrm>
                <a:off x="4471213" y="4005653"/>
                <a:ext cx="190440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 name="Ink 27">
                <a:extLst>
                  <a:ext uri="{FF2B5EF4-FFF2-40B4-BE49-F238E27FC236}">
                    <a16:creationId xmlns:a16="http://schemas.microsoft.com/office/drawing/2014/main" id="{90DAD978-33DB-634A-AA2C-D627D9E297A8}"/>
                  </a:ext>
                </a:extLst>
              </p14:cNvPr>
              <p14:cNvContentPartPr/>
              <p14:nvPr/>
            </p14:nvContentPartPr>
            <p14:xfrm>
              <a:off x="6648133" y="3272333"/>
              <a:ext cx="16200" cy="5760"/>
            </p14:xfrm>
          </p:contentPart>
        </mc:Choice>
        <mc:Fallback xmlns="">
          <p:pic>
            <p:nvPicPr>
              <p:cNvPr id="28" name="Ink 27">
                <a:extLst>
                  <a:ext uri="{FF2B5EF4-FFF2-40B4-BE49-F238E27FC236}">
                    <a16:creationId xmlns:a16="http://schemas.microsoft.com/office/drawing/2014/main" id="{90DAD978-33DB-634A-AA2C-D627D9E297A8}"/>
                  </a:ext>
                </a:extLst>
              </p:cNvPr>
              <p:cNvPicPr/>
              <p:nvPr/>
            </p:nvPicPr>
            <p:blipFill>
              <a:blip r:embed="rId17"/>
              <a:stretch>
                <a:fillRect/>
              </a:stretch>
            </p:blipFill>
            <p:spPr>
              <a:xfrm>
                <a:off x="6638053" y="3262253"/>
                <a:ext cx="363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 name="Ink 28">
                <a:extLst>
                  <a:ext uri="{FF2B5EF4-FFF2-40B4-BE49-F238E27FC236}">
                    <a16:creationId xmlns:a16="http://schemas.microsoft.com/office/drawing/2014/main" id="{0D2256DE-67C9-3147-8770-55CA5BF34184}"/>
                  </a:ext>
                </a:extLst>
              </p14:cNvPr>
              <p14:cNvContentPartPr/>
              <p14:nvPr/>
            </p14:nvContentPartPr>
            <p14:xfrm>
              <a:off x="8119453" y="4214093"/>
              <a:ext cx="2720160" cy="286200"/>
            </p14:xfrm>
          </p:contentPart>
        </mc:Choice>
        <mc:Fallback xmlns="">
          <p:pic>
            <p:nvPicPr>
              <p:cNvPr id="29" name="Ink 28">
                <a:extLst>
                  <a:ext uri="{FF2B5EF4-FFF2-40B4-BE49-F238E27FC236}">
                    <a16:creationId xmlns:a16="http://schemas.microsoft.com/office/drawing/2014/main" id="{0D2256DE-67C9-3147-8770-55CA5BF34184}"/>
                  </a:ext>
                </a:extLst>
              </p:cNvPr>
              <p:cNvPicPr/>
              <p:nvPr/>
            </p:nvPicPr>
            <p:blipFill>
              <a:blip r:embed="rId19"/>
              <a:stretch>
                <a:fillRect/>
              </a:stretch>
            </p:blipFill>
            <p:spPr>
              <a:xfrm>
                <a:off x="8111893" y="4206533"/>
                <a:ext cx="273528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Ink 29">
                <a:extLst>
                  <a:ext uri="{FF2B5EF4-FFF2-40B4-BE49-F238E27FC236}">
                    <a16:creationId xmlns:a16="http://schemas.microsoft.com/office/drawing/2014/main" id="{37A332B5-CB2A-7C42-9D75-0B8FB855DA7B}"/>
                  </a:ext>
                </a:extLst>
              </p14:cNvPr>
              <p14:cNvContentPartPr/>
              <p14:nvPr/>
            </p14:nvContentPartPr>
            <p14:xfrm>
              <a:off x="4542133" y="4584533"/>
              <a:ext cx="5577840" cy="286200"/>
            </p14:xfrm>
          </p:contentPart>
        </mc:Choice>
        <mc:Fallback xmlns="">
          <p:pic>
            <p:nvPicPr>
              <p:cNvPr id="30" name="Ink 29">
                <a:extLst>
                  <a:ext uri="{FF2B5EF4-FFF2-40B4-BE49-F238E27FC236}">
                    <a16:creationId xmlns:a16="http://schemas.microsoft.com/office/drawing/2014/main" id="{37A332B5-CB2A-7C42-9D75-0B8FB855DA7B}"/>
                  </a:ext>
                </a:extLst>
              </p:cNvPr>
              <p:cNvPicPr/>
              <p:nvPr/>
            </p:nvPicPr>
            <p:blipFill>
              <a:blip r:embed="rId21"/>
              <a:stretch>
                <a:fillRect/>
              </a:stretch>
            </p:blipFill>
            <p:spPr>
              <a:xfrm>
                <a:off x="4532053" y="4574453"/>
                <a:ext cx="559800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1" name="Ink 30">
                <a:extLst>
                  <a:ext uri="{FF2B5EF4-FFF2-40B4-BE49-F238E27FC236}">
                    <a16:creationId xmlns:a16="http://schemas.microsoft.com/office/drawing/2014/main" id="{66662AB5-E230-AB42-8FE8-15615A4DC090}"/>
                  </a:ext>
                </a:extLst>
              </p14:cNvPr>
              <p14:cNvContentPartPr/>
              <p14:nvPr/>
            </p14:nvContentPartPr>
            <p14:xfrm>
              <a:off x="4568773" y="4785773"/>
              <a:ext cx="5921640" cy="302040"/>
            </p14:xfrm>
          </p:contentPart>
        </mc:Choice>
        <mc:Fallback xmlns="">
          <p:pic>
            <p:nvPicPr>
              <p:cNvPr id="31" name="Ink 30">
                <a:extLst>
                  <a:ext uri="{FF2B5EF4-FFF2-40B4-BE49-F238E27FC236}">
                    <a16:creationId xmlns:a16="http://schemas.microsoft.com/office/drawing/2014/main" id="{66662AB5-E230-AB42-8FE8-15615A4DC090}"/>
                  </a:ext>
                </a:extLst>
              </p:cNvPr>
              <p:cNvPicPr/>
              <p:nvPr/>
            </p:nvPicPr>
            <p:blipFill>
              <a:blip r:embed="rId23"/>
              <a:stretch>
                <a:fillRect/>
              </a:stretch>
            </p:blipFill>
            <p:spPr>
              <a:xfrm>
                <a:off x="4558693" y="4775333"/>
                <a:ext cx="5941800" cy="322200"/>
              </a:xfrm>
              <a:prstGeom prst="rect">
                <a:avLst/>
              </a:prstGeom>
            </p:spPr>
          </p:pic>
        </mc:Fallback>
      </mc:AlternateContent>
    </p:spTree>
    <p:extLst>
      <p:ext uri="{BB962C8B-B14F-4D97-AF65-F5344CB8AC3E}">
        <p14:creationId xmlns:p14="http://schemas.microsoft.com/office/powerpoint/2010/main" val="412477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nodeType="clickEffect">
                                  <p:stCondLst>
                                    <p:cond delay="0"/>
                                  </p:stCondLst>
                                  <p:childTnLst>
                                    <p:animEffect transition="out" filter="dissolv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nodeType="clickEffect">
                                  <p:stCondLst>
                                    <p:cond delay="0"/>
                                  </p:stCondLst>
                                  <p:childTnLst>
                                    <p:animEffect transition="out" filter="dissolve">
                                      <p:cBhvr>
                                        <p:cTn id="40" dur="500"/>
                                        <p:tgtEl>
                                          <p:spTgt spid="22"/>
                                        </p:tgtEl>
                                      </p:cBhvr>
                                    </p:animEffect>
                                    <p:set>
                                      <p:cBhvr>
                                        <p:cTn id="41" dur="1" fill="hold">
                                          <p:stCondLst>
                                            <p:cond delay="499"/>
                                          </p:stCondLst>
                                        </p:cTn>
                                        <p:tgtEl>
                                          <p:spTgt spid="2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2" grpId="0" animBg="1"/>
      <p:bldP spid="14"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E3E6E1-EEB5-5E45-81B9-F9D3F3A2FA9A}"/>
              </a:ext>
            </a:extLst>
          </p:cNvPr>
          <p:cNvSpPr txBox="1"/>
          <p:nvPr/>
        </p:nvSpPr>
        <p:spPr>
          <a:xfrm>
            <a:off x="1720848" y="3191754"/>
            <a:ext cx="3343276" cy="1200329"/>
          </a:xfrm>
          <a:prstGeom prst="rect">
            <a:avLst/>
          </a:prstGeom>
          <a:noFill/>
        </p:spPr>
        <p:txBody>
          <a:bodyPr wrap="square" rtlCol="0">
            <a:spAutoFit/>
          </a:bodyPr>
          <a:lstStyle/>
          <a:p>
            <a:pPr algn="l"/>
            <a:r>
              <a:rPr lang="en-GB" sz="3600" dirty="0"/>
              <a:t>Failure of intimacy </a:t>
            </a:r>
            <a:endParaRPr lang="en-US" sz="3600" dirty="0"/>
          </a:p>
        </p:txBody>
      </p:sp>
      <p:sp>
        <p:nvSpPr>
          <p:cNvPr id="6" name="TextBox 5">
            <a:extLst>
              <a:ext uri="{FF2B5EF4-FFF2-40B4-BE49-F238E27FC236}">
                <a16:creationId xmlns:a16="http://schemas.microsoft.com/office/drawing/2014/main" id="{63F2A5EC-A2C6-6D4A-81EA-13E22CBEF18B}"/>
              </a:ext>
            </a:extLst>
          </p:cNvPr>
          <p:cNvSpPr txBox="1"/>
          <p:nvPr/>
        </p:nvSpPr>
        <p:spPr>
          <a:xfrm>
            <a:off x="7593539" y="3308171"/>
            <a:ext cx="3343276" cy="1200329"/>
          </a:xfrm>
          <a:prstGeom prst="rect">
            <a:avLst/>
          </a:prstGeom>
          <a:noFill/>
        </p:spPr>
        <p:txBody>
          <a:bodyPr wrap="square" rtlCol="0">
            <a:spAutoFit/>
          </a:bodyPr>
          <a:lstStyle/>
          <a:p>
            <a:pPr algn="l"/>
            <a:r>
              <a:rPr lang="en-GB" sz="3600" dirty="0"/>
              <a:t>Failure of performance</a:t>
            </a:r>
            <a:endParaRPr lang="en-US" sz="3600" dirty="0"/>
          </a:p>
        </p:txBody>
      </p:sp>
      <p:sp>
        <p:nvSpPr>
          <p:cNvPr id="8" name="TextBox 7">
            <a:extLst>
              <a:ext uri="{FF2B5EF4-FFF2-40B4-BE49-F238E27FC236}">
                <a16:creationId xmlns:a16="http://schemas.microsoft.com/office/drawing/2014/main" id="{679C6784-BE2A-B74C-BAB6-2FEB7FEB1BC6}"/>
              </a:ext>
            </a:extLst>
          </p:cNvPr>
          <p:cNvSpPr txBox="1"/>
          <p:nvPr/>
        </p:nvSpPr>
        <p:spPr>
          <a:xfrm>
            <a:off x="5201688" y="333116"/>
            <a:ext cx="3343276" cy="2554545"/>
          </a:xfrm>
          <a:prstGeom prst="rect">
            <a:avLst/>
          </a:prstGeom>
          <a:noFill/>
        </p:spPr>
        <p:txBody>
          <a:bodyPr wrap="square" rtlCol="0">
            <a:spAutoFit/>
          </a:bodyPr>
          <a:lstStyle/>
          <a:p>
            <a:pPr algn="l"/>
            <a:r>
              <a:rPr lang="en-GB" sz="8000" dirty="0"/>
              <a:t>Sin</a:t>
            </a:r>
          </a:p>
          <a:p>
            <a:pPr algn="l"/>
            <a:endParaRPr lang="en-US" sz="8000" dirty="0"/>
          </a:p>
        </p:txBody>
      </p:sp>
      <p:sp>
        <p:nvSpPr>
          <p:cNvPr id="9" name="Arrow: Down 8">
            <a:extLst>
              <a:ext uri="{FF2B5EF4-FFF2-40B4-BE49-F238E27FC236}">
                <a16:creationId xmlns:a16="http://schemas.microsoft.com/office/drawing/2014/main" id="{21044FAC-3804-D84F-B10B-252D319A2B75}"/>
              </a:ext>
            </a:extLst>
          </p:cNvPr>
          <p:cNvSpPr/>
          <p:nvPr/>
        </p:nvSpPr>
        <p:spPr>
          <a:xfrm rot="2859476">
            <a:off x="3891456" y="1199750"/>
            <a:ext cx="624109" cy="21321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7D154ADD-1DAD-B54E-9488-EDBEDDB4A113}"/>
              </a:ext>
            </a:extLst>
          </p:cNvPr>
          <p:cNvSpPr/>
          <p:nvPr/>
        </p:nvSpPr>
        <p:spPr>
          <a:xfrm rot="18632627">
            <a:off x="7172941" y="1354711"/>
            <a:ext cx="624109" cy="21321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0178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F0263-E3CA-0E47-8378-A52FC775266D}"/>
              </a:ext>
            </a:extLst>
          </p:cNvPr>
          <p:cNvSpPr>
            <a:spLocks noGrp="1"/>
          </p:cNvSpPr>
          <p:nvPr>
            <p:ph type="title"/>
          </p:nvPr>
        </p:nvSpPr>
        <p:spPr>
          <a:xfrm>
            <a:off x="1294362" y="804519"/>
            <a:ext cx="9603275" cy="1049235"/>
          </a:xfrm>
        </p:spPr>
        <p:txBody>
          <a:bodyPr/>
          <a:lstStyle/>
          <a:p>
            <a:r>
              <a:rPr lang="en-GB" dirty="0"/>
              <a:t>Definition</a:t>
            </a:r>
            <a:endParaRPr lang="en-US" dirty="0"/>
          </a:p>
        </p:txBody>
      </p:sp>
      <p:sp>
        <p:nvSpPr>
          <p:cNvPr id="3" name="Content Placeholder 2">
            <a:extLst>
              <a:ext uri="{FF2B5EF4-FFF2-40B4-BE49-F238E27FC236}">
                <a16:creationId xmlns:a16="http://schemas.microsoft.com/office/drawing/2014/main" id="{00B659AD-EA00-8A41-9EAD-86C5DC865899}"/>
              </a:ext>
            </a:extLst>
          </p:cNvPr>
          <p:cNvSpPr>
            <a:spLocks noGrp="1"/>
          </p:cNvSpPr>
          <p:nvPr>
            <p:ph idx="1"/>
          </p:nvPr>
        </p:nvSpPr>
        <p:spPr>
          <a:xfrm>
            <a:off x="1525662" y="2288055"/>
            <a:ext cx="9603275" cy="1783685"/>
          </a:xfrm>
        </p:spPr>
        <p:txBody>
          <a:bodyPr>
            <a:normAutofit/>
          </a:bodyPr>
          <a:lstStyle/>
          <a:p>
            <a:pPr marL="0" indent="0">
              <a:buNone/>
            </a:pPr>
            <a:r>
              <a:rPr lang="en-GB" sz="2800" dirty="0"/>
              <a:t>Matthew 4:</a:t>
            </a:r>
            <a:r>
              <a:rPr lang="en-US" sz="2800" dirty="0"/>
              <a:t> 17 From that time Jesus began to preach, saying, “Repent, for the kingdom of heaven is at hand.”</a:t>
            </a:r>
          </a:p>
        </p:txBody>
      </p:sp>
      <p:sp>
        <p:nvSpPr>
          <p:cNvPr id="4" name="TextBox 3">
            <a:extLst>
              <a:ext uri="{FF2B5EF4-FFF2-40B4-BE49-F238E27FC236}">
                <a16:creationId xmlns:a16="http://schemas.microsoft.com/office/drawing/2014/main" id="{F65E6B36-CC08-654B-9306-84C5F1AD6058}"/>
              </a:ext>
            </a:extLst>
          </p:cNvPr>
          <p:cNvSpPr txBox="1"/>
          <p:nvPr/>
        </p:nvSpPr>
        <p:spPr>
          <a:xfrm>
            <a:off x="1451579" y="3961395"/>
            <a:ext cx="3258004" cy="523220"/>
          </a:xfrm>
          <a:prstGeom prst="rect">
            <a:avLst/>
          </a:prstGeom>
          <a:noFill/>
        </p:spPr>
        <p:txBody>
          <a:bodyPr wrap="square" rtlCol="0">
            <a:spAutoFit/>
          </a:bodyPr>
          <a:lstStyle/>
          <a:p>
            <a:pPr algn="l"/>
            <a:r>
              <a:rPr lang="en-GB" sz="2800" dirty="0"/>
              <a:t>Greek : Metanoia..</a:t>
            </a:r>
            <a:endParaRPr lang="en-US" sz="2800" dirty="0"/>
          </a:p>
        </p:txBody>
      </p:sp>
      <p:sp>
        <p:nvSpPr>
          <p:cNvPr id="6" name="TextBox 5">
            <a:extLst>
              <a:ext uri="{FF2B5EF4-FFF2-40B4-BE49-F238E27FC236}">
                <a16:creationId xmlns:a16="http://schemas.microsoft.com/office/drawing/2014/main" id="{2C411BAF-B68A-8D4D-840C-AF0798A34E29}"/>
              </a:ext>
            </a:extLst>
          </p:cNvPr>
          <p:cNvSpPr txBox="1"/>
          <p:nvPr/>
        </p:nvSpPr>
        <p:spPr>
          <a:xfrm>
            <a:off x="5172907" y="3961395"/>
            <a:ext cx="4825146" cy="954107"/>
          </a:xfrm>
          <a:prstGeom prst="rect">
            <a:avLst/>
          </a:prstGeom>
          <a:noFill/>
        </p:spPr>
        <p:txBody>
          <a:bodyPr wrap="square" rtlCol="0">
            <a:spAutoFit/>
          </a:bodyPr>
          <a:lstStyle/>
          <a:p>
            <a:pPr algn="l"/>
            <a:r>
              <a:rPr lang="en-GB" sz="2800" dirty="0"/>
              <a:t>Latin : </a:t>
            </a:r>
            <a:r>
              <a:rPr lang="en-GB" sz="2800" dirty="0" err="1"/>
              <a:t>poenitentiam</a:t>
            </a:r>
            <a:r>
              <a:rPr lang="en-GB" sz="2800" dirty="0"/>
              <a:t> </a:t>
            </a:r>
            <a:r>
              <a:rPr lang="en-GB" sz="2800" dirty="0" err="1"/>
              <a:t>agite</a:t>
            </a:r>
            <a:endParaRPr lang="en-GB" sz="2800" dirty="0"/>
          </a:p>
          <a:p>
            <a:pPr algn="l"/>
            <a:r>
              <a:rPr lang="en-GB" sz="2800" dirty="0"/>
              <a:t>Do Penance.</a:t>
            </a:r>
            <a:endParaRPr lang="en-US" sz="2800" dirty="0"/>
          </a:p>
        </p:txBody>
      </p:sp>
      <p:sp>
        <p:nvSpPr>
          <p:cNvPr id="12" name="Content Placeholder 2">
            <a:extLst>
              <a:ext uri="{FF2B5EF4-FFF2-40B4-BE49-F238E27FC236}">
                <a16:creationId xmlns:a16="http://schemas.microsoft.com/office/drawing/2014/main" id="{0B489A5A-27D7-804D-B512-50B54B835F21}"/>
              </a:ext>
            </a:extLst>
          </p:cNvPr>
          <p:cNvSpPr txBox="1">
            <a:spLocks/>
          </p:cNvSpPr>
          <p:nvPr/>
        </p:nvSpPr>
        <p:spPr>
          <a:xfrm>
            <a:off x="1524491" y="4742637"/>
            <a:ext cx="3416754" cy="523220"/>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dirty="0"/>
              <a:t>radical change of mind that would lead to a deep transformation of life.</a:t>
            </a:r>
          </a:p>
        </p:txBody>
      </p:sp>
      <p:cxnSp>
        <p:nvCxnSpPr>
          <p:cNvPr id="7" name="Straight Arrow Connector 6">
            <a:extLst>
              <a:ext uri="{FF2B5EF4-FFF2-40B4-BE49-F238E27FC236}">
                <a16:creationId xmlns:a16="http://schemas.microsoft.com/office/drawing/2014/main" id="{FE6F16A1-BD31-874B-8634-68B1A562EF9B}"/>
              </a:ext>
            </a:extLst>
          </p:cNvPr>
          <p:cNvCxnSpPr>
            <a:cxnSpLocks/>
          </p:cNvCxnSpPr>
          <p:nvPr/>
        </p:nvCxnSpPr>
        <p:spPr>
          <a:xfrm>
            <a:off x="2810435" y="3429000"/>
            <a:ext cx="3052483" cy="64274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496D558-3D1D-8449-B9B2-205D3E917B56}"/>
              </a:ext>
            </a:extLst>
          </p:cNvPr>
          <p:cNvCxnSpPr/>
          <p:nvPr/>
        </p:nvCxnSpPr>
        <p:spPr>
          <a:xfrm>
            <a:off x="2344270" y="3429000"/>
            <a:ext cx="0" cy="64274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919F6BF6-2496-7E49-9DBB-18817ACF8AD9}"/>
              </a:ext>
            </a:extLst>
          </p:cNvPr>
          <p:cNvSpPr/>
          <p:nvPr/>
        </p:nvSpPr>
        <p:spPr>
          <a:xfrm>
            <a:off x="1451579" y="2743200"/>
            <a:ext cx="1493327" cy="685800"/>
          </a:xfrm>
          <a:prstGeom prst="roundRect">
            <a:avLst/>
          </a:prstGeom>
          <a:noFill/>
          <a:ln w="857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34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Down 8">
            <a:extLst>
              <a:ext uri="{FF2B5EF4-FFF2-40B4-BE49-F238E27FC236}">
                <a16:creationId xmlns:a16="http://schemas.microsoft.com/office/drawing/2014/main" id="{21044FAC-3804-D84F-B10B-252D319A2B75}"/>
              </a:ext>
            </a:extLst>
          </p:cNvPr>
          <p:cNvSpPr/>
          <p:nvPr/>
        </p:nvSpPr>
        <p:spPr>
          <a:xfrm rot="2859476">
            <a:off x="3891456" y="1199750"/>
            <a:ext cx="624109" cy="21321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7D154ADD-1DAD-B54E-9488-EDBEDDB4A113}"/>
              </a:ext>
            </a:extLst>
          </p:cNvPr>
          <p:cNvSpPr/>
          <p:nvPr/>
        </p:nvSpPr>
        <p:spPr>
          <a:xfrm rot="18632627">
            <a:off x="7172941" y="1354711"/>
            <a:ext cx="624109" cy="21321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A5E5382-D7C7-A047-8723-61EB050F0B12}"/>
              </a:ext>
            </a:extLst>
          </p:cNvPr>
          <p:cNvSpPr txBox="1"/>
          <p:nvPr/>
        </p:nvSpPr>
        <p:spPr>
          <a:xfrm>
            <a:off x="1567531" y="3286890"/>
            <a:ext cx="4269319" cy="1077218"/>
          </a:xfrm>
          <a:prstGeom prst="rect">
            <a:avLst/>
          </a:prstGeom>
          <a:noFill/>
        </p:spPr>
        <p:txBody>
          <a:bodyPr wrap="square" rtlCol="0">
            <a:spAutoFit/>
          </a:bodyPr>
          <a:lstStyle/>
          <a:p>
            <a:pPr algn="l"/>
            <a:r>
              <a:rPr lang="en-GB" sz="3200" dirty="0"/>
              <a:t>Re-establish intimacy Responding to love</a:t>
            </a:r>
            <a:endParaRPr lang="en-US" sz="3200" dirty="0"/>
          </a:p>
        </p:txBody>
      </p:sp>
      <p:sp>
        <p:nvSpPr>
          <p:cNvPr id="3" name="TextBox 2">
            <a:extLst>
              <a:ext uri="{FF2B5EF4-FFF2-40B4-BE49-F238E27FC236}">
                <a16:creationId xmlns:a16="http://schemas.microsoft.com/office/drawing/2014/main" id="{C28EFCD6-19ED-1440-AB4C-2AA1610D7D72}"/>
              </a:ext>
            </a:extLst>
          </p:cNvPr>
          <p:cNvSpPr txBox="1"/>
          <p:nvPr/>
        </p:nvSpPr>
        <p:spPr>
          <a:xfrm>
            <a:off x="3310809" y="333116"/>
            <a:ext cx="6057212" cy="2554545"/>
          </a:xfrm>
          <a:prstGeom prst="rect">
            <a:avLst/>
          </a:prstGeom>
          <a:noFill/>
        </p:spPr>
        <p:txBody>
          <a:bodyPr wrap="square" rtlCol="0">
            <a:spAutoFit/>
          </a:bodyPr>
          <a:lstStyle/>
          <a:p>
            <a:pPr algn="l"/>
            <a:r>
              <a:rPr lang="en-GB" sz="8000" dirty="0"/>
              <a:t>Repentance</a:t>
            </a:r>
          </a:p>
          <a:p>
            <a:pPr algn="l"/>
            <a:endParaRPr lang="en-US" sz="8000" dirty="0"/>
          </a:p>
        </p:txBody>
      </p:sp>
      <p:sp>
        <p:nvSpPr>
          <p:cNvPr id="5" name="TextBox 4">
            <a:extLst>
              <a:ext uri="{FF2B5EF4-FFF2-40B4-BE49-F238E27FC236}">
                <a16:creationId xmlns:a16="http://schemas.microsoft.com/office/drawing/2014/main" id="{78D7F9B1-CF67-A343-A082-594BB9F40F9F}"/>
              </a:ext>
            </a:extLst>
          </p:cNvPr>
          <p:cNvSpPr txBox="1"/>
          <p:nvPr/>
        </p:nvSpPr>
        <p:spPr>
          <a:xfrm>
            <a:off x="7566024" y="3229010"/>
            <a:ext cx="4524378" cy="1077218"/>
          </a:xfrm>
          <a:prstGeom prst="rect">
            <a:avLst/>
          </a:prstGeom>
          <a:noFill/>
        </p:spPr>
        <p:txBody>
          <a:bodyPr wrap="square" rtlCol="0">
            <a:spAutoFit/>
          </a:bodyPr>
          <a:lstStyle/>
          <a:p>
            <a:pPr algn="l"/>
            <a:r>
              <a:rPr lang="en-GB" sz="3200" dirty="0"/>
              <a:t>Improving our performance</a:t>
            </a:r>
            <a:endParaRPr lang="en-US" sz="3200" dirty="0"/>
          </a:p>
        </p:txBody>
      </p:sp>
    </p:spTree>
    <p:extLst>
      <p:ext uri="{BB962C8B-B14F-4D97-AF65-F5344CB8AC3E}">
        <p14:creationId xmlns:p14="http://schemas.microsoft.com/office/powerpoint/2010/main" val="101558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 grpId="0"/>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3BA34F-F46A-0149-97E5-2A5D81EFB894}"/>
              </a:ext>
            </a:extLst>
          </p:cNvPr>
          <p:cNvSpPr txBox="1"/>
          <p:nvPr/>
        </p:nvSpPr>
        <p:spPr>
          <a:xfrm>
            <a:off x="329141" y="384929"/>
            <a:ext cx="6539442" cy="923330"/>
          </a:xfrm>
          <a:prstGeom prst="rect">
            <a:avLst/>
          </a:prstGeom>
          <a:noFill/>
        </p:spPr>
        <p:txBody>
          <a:bodyPr wrap="square" rtlCol="0">
            <a:spAutoFit/>
          </a:bodyPr>
          <a:lstStyle/>
          <a:p>
            <a:pPr algn="l"/>
            <a:r>
              <a:rPr lang="en-GB" dirty="0"/>
              <a:t>Luke 18:</a:t>
            </a:r>
            <a:r>
              <a:rPr lang="en-US" dirty="0"/>
              <a:t>22 When Jesus heard this, he said to him, “One thing you still lack. Sell all that you have and distribute to the poor, and you will have treasure in heaven; and come, </a:t>
            </a:r>
            <a:r>
              <a:rPr lang="en-US" b="1" dirty="0"/>
              <a:t>follow m</a:t>
            </a:r>
            <a:r>
              <a:rPr lang="en-GB" b="1" dirty="0"/>
              <a:t>e</a:t>
            </a:r>
            <a:endParaRPr lang="en-US" b="1" dirty="0"/>
          </a:p>
        </p:txBody>
      </p:sp>
      <p:sp>
        <p:nvSpPr>
          <p:cNvPr id="7" name="TextBox 6">
            <a:extLst>
              <a:ext uri="{FF2B5EF4-FFF2-40B4-BE49-F238E27FC236}">
                <a16:creationId xmlns:a16="http://schemas.microsoft.com/office/drawing/2014/main" id="{806B992F-E71F-EC47-906D-A4ACF304137D}"/>
              </a:ext>
            </a:extLst>
          </p:cNvPr>
          <p:cNvSpPr txBox="1"/>
          <p:nvPr/>
        </p:nvSpPr>
        <p:spPr>
          <a:xfrm>
            <a:off x="6555099" y="343138"/>
            <a:ext cx="5401512" cy="1477328"/>
          </a:xfrm>
          <a:prstGeom prst="rect">
            <a:avLst/>
          </a:prstGeom>
          <a:noFill/>
        </p:spPr>
        <p:txBody>
          <a:bodyPr wrap="square" rtlCol="0">
            <a:spAutoFit/>
          </a:bodyPr>
          <a:lstStyle/>
          <a:p>
            <a:pPr algn="l"/>
            <a:r>
              <a:rPr lang="en-GB" dirty="0"/>
              <a:t>Luke 19:</a:t>
            </a:r>
            <a:r>
              <a:rPr lang="en-US" dirty="0"/>
              <a:t> 3 And he was seeking to </a:t>
            </a:r>
            <a:r>
              <a:rPr lang="en-US" b="1" dirty="0"/>
              <a:t>see who Jesus was,</a:t>
            </a:r>
            <a:r>
              <a:rPr lang="en-US" dirty="0"/>
              <a:t> but on account of the crowd he could not, because he was small in stature</a:t>
            </a:r>
            <a:endParaRPr lang="en-GB" dirty="0"/>
          </a:p>
          <a:p>
            <a:pPr algn="l"/>
            <a:r>
              <a:rPr lang="en-GB" dirty="0"/>
              <a:t>….v </a:t>
            </a:r>
            <a:r>
              <a:rPr lang="en-US" dirty="0"/>
              <a:t> 6 So he hurried and came down and </a:t>
            </a:r>
            <a:r>
              <a:rPr lang="en-US" b="1" dirty="0"/>
              <a:t>received him joyfully.</a:t>
            </a:r>
          </a:p>
        </p:txBody>
      </p:sp>
      <p:sp>
        <p:nvSpPr>
          <p:cNvPr id="3" name="TextBox 2">
            <a:extLst>
              <a:ext uri="{FF2B5EF4-FFF2-40B4-BE49-F238E27FC236}">
                <a16:creationId xmlns:a16="http://schemas.microsoft.com/office/drawing/2014/main" id="{1B6C6A69-1E3D-CD40-AC12-E9620195E4B4}"/>
              </a:ext>
            </a:extLst>
          </p:cNvPr>
          <p:cNvSpPr txBox="1"/>
          <p:nvPr/>
        </p:nvSpPr>
        <p:spPr>
          <a:xfrm>
            <a:off x="941917" y="2519891"/>
            <a:ext cx="3365500" cy="954107"/>
          </a:xfrm>
          <a:prstGeom prst="rect">
            <a:avLst/>
          </a:prstGeom>
          <a:noFill/>
        </p:spPr>
        <p:txBody>
          <a:bodyPr wrap="square" rtlCol="0">
            <a:spAutoFit/>
          </a:bodyPr>
          <a:lstStyle/>
          <a:p>
            <a:pPr algn="l"/>
            <a:r>
              <a:rPr lang="en-GB" sz="2800" dirty="0"/>
              <a:t>The parable of  rich young ruler </a:t>
            </a:r>
            <a:endParaRPr lang="en-US" sz="2800" dirty="0"/>
          </a:p>
        </p:txBody>
      </p:sp>
      <p:sp>
        <p:nvSpPr>
          <p:cNvPr id="5" name="TextBox 4">
            <a:extLst>
              <a:ext uri="{FF2B5EF4-FFF2-40B4-BE49-F238E27FC236}">
                <a16:creationId xmlns:a16="http://schemas.microsoft.com/office/drawing/2014/main" id="{6008FE66-7DCB-1A45-947A-971AB3050D9C}"/>
              </a:ext>
            </a:extLst>
          </p:cNvPr>
          <p:cNvSpPr txBox="1"/>
          <p:nvPr/>
        </p:nvSpPr>
        <p:spPr>
          <a:xfrm>
            <a:off x="6555099" y="2386541"/>
            <a:ext cx="3365500" cy="954107"/>
          </a:xfrm>
          <a:prstGeom prst="rect">
            <a:avLst/>
          </a:prstGeom>
          <a:noFill/>
        </p:spPr>
        <p:txBody>
          <a:bodyPr wrap="square" rtlCol="0">
            <a:spAutoFit/>
          </a:bodyPr>
          <a:lstStyle/>
          <a:p>
            <a:pPr algn="l"/>
            <a:r>
              <a:rPr lang="en-GB" sz="2800" dirty="0"/>
              <a:t>The story of Zacchaeus </a:t>
            </a:r>
            <a:endParaRPr lang="en-US" sz="2800" dirty="0"/>
          </a:p>
        </p:txBody>
      </p:sp>
    </p:spTree>
    <p:extLst>
      <p:ext uri="{BB962C8B-B14F-4D97-AF65-F5344CB8AC3E}">
        <p14:creationId xmlns:p14="http://schemas.microsoft.com/office/powerpoint/2010/main" val="402820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EE814-8942-BA40-8940-8D5CA2FD9221}"/>
              </a:ext>
            </a:extLst>
          </p:cNvPr>
          <p:cNvSpPr>
            <a:spLocks noGrp="1"/>
          </p:cNvSpPr>
          <p:nvPr>
            <p:ph type="title"/>
          </p:nvPr>
        </p:nvSpPr>
        <p:spPr/>
        <p:txBody>
          <a:bodyPr/>
          <a:lstStyle/>
          <a:p>
            <a:r>
              <a:rPr lang="en-GB" dirty="0"/>
              <a:t>Repentance </a:t>
            </a:r>
            <a:endParaRPr lang="en-US" dirty="0"/>
          </a:p>
        </p:txBody>
      </p:sp>
      <p:sp>
        <p:nvSpPr>
          <p:cNvPr id="3" name="Content Placeholder 2">
            <a:extLst>
              <a:ext uri="{FF2B5EF4-FFF2-40B4-BE49-F238E27FC236}">
                <a16:creationId xmlns:a16="http://schemas.microsoft.com/office/drawing/2014/main" id="{A03213C6-0F1D-864C-897A-7A9EC766207E}"/>
              </a:ext>
            </a:extLst>
          </p:cNvPr>
          <p:cNvSpPr>
            <a:spLocks noGrp="1"/>
          </p:cNvSpPr>
          <p:nvPr>
            <p:ph idx="1"/>
          </p:nvPr>
        </p:nvSpPr>
        <p:spPr/>
        <p:txBody>
          <a:bodyPr>
            <a:normAutofit/>
          </a:bodyPr>
          <a:lstStyle/>
          <a:p>
            <a:r>
              <a:rPr lang="en-GB" sz="2800" dirty="0"/>
              <a:t>Nehemiah 9:</a:t>
            </a:r>
            <a:r>
              <a:rPr lang="en-US" sz="2800" dirty="0"/>
              <a:t>1 Now on the twenty-fourth day of this month the people of Israel were assembled with fasting and in sackcloth, and with earth on their heads. 2 And the Israelites separated themselves from all foreigners and stood and confessed their sins and the iniquities of their fathers.</a:t>
            </a:r>
          </a:p>
        </p:txBody>
      </p:sp>
    </p:spTree>
    <p:extLst>
      <p:ext uri="{BB962C8B-B14F-4D97-AF65-F5344CB8AC3E}">
        <p14:creationId xmlns:p14="http://schemas.microsoft.com/office/powerpoint/2010/main" val="3984462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D9663-83F8-F045-954A-5F2BC5B58654}"/>
              </a:ext>
            </a:extLst>
          </p:cNvPr>
          <p:cNvSpPr>
            <a:spLocks noGrp="1"/>
          </p:cNvSpPr>
          <p:nvPr>
            <p:ph type="title"/>
          </p:nvPr>
        </p:nvSpPr>
        <p:spPr/>
        <p:txBody>
          <a:bodyPr/>
          <a:lstStyle/>
          <a:p>
            <a:r>
              <a:rPr lang="en-GB" dirty="0"/>
              <a:t>Ot metaphors for repentance</a:t>
            </a:r>
            <a:endParaRPr lang="en-US" dirty="0"/>
          </a:p>
        </p:txBody>
      </p:sp>
      <p:sp>
        <p:nvSpPr>
          <p:cNvPr id="10" name="TextBox 9">
            <a:extLst>
              <a:ext uri="{FF2B5EF4-FFF2-40B4-BE49-F238E27FC236}">
                <a16:creationId xmlns:a16="http://schemas.microsoft.com/office/drawing/2014/main" id="{E1DD3BE3-0004-D34D-9093-9363E73AC8A1}"/>
              </a:ext>
            </a:extLst>
          </p:cNvPr>
          <p:cNvSpPr txBox="1"/>
          <p:nvPr/>
        </p:nvSpPr>
        <p:spPr>
          <a:xfrm>
            <a:off x="2165715" y="1866460"/>
            <a:ext cx="2870492" cy="1908215"/>
          </a:xfrm>
          <a:prstGeom prst="rect">
            <a:avLst/>
          </a:prstGeom>
          <a:noFill/>
        </p:spPr>
        <p:txBody>
          <a:bodyPr wrap="square" rtlCol="0">
            <a:spAutoFit/>
          </a:bodyPr>
          <a:lstStyle/>
          <a:p>
            <a:pPr algn="l"/>
            <a:r>
              <a:rPr lang="en-GB" dirty="0"/>
              <a:t>Jeremiah 4: 4</a:t>
            </a:r>
          </a:p>
          <a:p>
            <a:pPr algn="l"/>
            <a:endParaRPr lang="en-GB" dirty="0"/>
          </a:p>
          <a:p>
            <a:pPr algn="l"/>
            <a:endParaRPr lang="en-GB" dirty="0"/>
          </a:p>
          <a:p>
            <a:pPr algn="l"/>
            <a:r>
              <a:rPr lang="en-GB" sz="3200" dirty="0"/>
              <a:t>Circumcision of the heart</a:t>
            </a:r>
            <a:endParaRPr lang="en-US" sz="3200" dirty="0"/>
          </a:p>
        </p:txBody>
      </p:sp>
      <p:sp>
        <p:nvSpPr>
          <p:cNvPr id="12" name="TextBox 11">
            <a:extLst>
              <a:ext uri="{FF2B5EF4-FFF2-40B4-BE49-F238E27FC236}">
                <a16:creationId xmlns:a16="http://schemas.microsoft.com/office/drawing/2014/main" id="{E5D1C875-F4BC-2245-8655-8AACA613EF67}"/>
              </a:ext>
            </a:extLst>
          </p:cNvPr>
          <p:cNvSpPr txBox="1"/>
          <p:nvPr/>
        </p:nvSpPr>
        <p:spPr>
          <a:xfrm>
            <a:off x="8069610" y="1853754"/>
            <a:ext cx="2870492" cy="2400657"/>
          </a:xfrm>
          <a:prstGeom prst="rect">
            <a:avLst/>
          </a:prstGeom>
          <a:noFill/>
        </p:spPr>
        <p:txBody>
          <a:bodyPr wrap="square" rtlCol="0">
            <a:spAutoFit/>
          </a:bodyPr>
          <a:lstStyle/>
          <a:p>
            <a:pPr algn="l"/>
            <a:r>
              <a:rPr lang="en-GB" dirty="0"/>
              <a:t>Hosea 10: 12</a:t>
            </a:r>
          </a:p>
          <a:p>
            <a:pPr algn="l"/>
            <a:endParaRPr lang="en-GB" dirty="0"/>
          </a:p>
          <a:p>
            <a:pPr algn="l"/>
            <a:endParaRPr lang="en-GB" dirty="0"/>
          </a:p>
          <a:p>
            <a:pPr algn="l"/>
            <a:r>
              <a:rPr lang="en-GB" sz="3200" dirty="0"/>
              <a:t>Ploughing the ground breaking it up</a:t>
            </a:r>
            <a:endParaRPr lang="en-US" sz="3200" dirty="0"/>
          </a:p>
        </p:txBody>
      </p:sp>
      <p:sp>
        <p:nvSpPr>
          <p:cNvPr id="13" name="TextBox 12">
            <a:extLst>
              <a:ext uri="{FF2B5EF4-FFF2-40B4-BE49-F238E27FC236}">
                <a16:creationId xmlns:a16="http://schemas.microsoft.com/office/drawing/2014/main" id="{F8F18E0A-DD62-7D4B-A95D-69E0EFF67969}"/>
              </a:ext>
            </a:extLst>
          </p:cNvPr>
          <p:cNvSpPr txBox="1"/>
          <p:nvPr/>
        </p:nvSpPr>
        <p:spPr>
          <a:xfrm>
            <a:off x="3537531" y="1299756"/>
            <a:ext cx="4797756" cy="369332"/>
          </a:xfrm>
          <a:prstGeom prst="rect">
            <a:avLst/>
          </a:prstGeom>
          <a:noFill/>
        </p:spPr>
        <p:txBody>
          <a:bodyPr wrap="square" rtlCol="0">
            <a:spAutoFit/>
          </a:bodyPr>
          <a:lstStyle/>
          <a:p>
            <a:pPr algn="l"/>
            <a:r>
              <a:rPr lang="en-US" dirty="0"/>
              <a:t>rigor, thoroughness, and even pain</a:t>
            </a:r>
          </a:p>
        </p:txBody>
      </p:sp>
    </p:spTree>
    <p:extLst>
      <p:ext uri="{BB962C8B-B14F-4D97-AF65-F5344CB8AC3E}">
        <p14:creationId xmlns:p14="http://schemas.microsoft.com/office/powerpoint/2010/main" val="2026825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E3E6E1-EEB5-5E45-81B9-F9D3F3A2FA9A}"/>
              </a:ext>
            </a:extLst>
          </p:cNvPr>
          <p:cNvSpPr txBox="1"/>
          <p:nvPr/>
        </p:nvSpPr>
        <p:spPr>
          <a:xfrm>
            <a:off x="1720848" y="3191754"/>
            <a:ext cx="3343276" cy="400110"/>
          </a:xfrm>
          <a:prstGeom prst="rect">
            <a:avLst/>
          </a:prstGeom>
          <a:noFill/>
        </p:spPr>
        <p:txBody>
          <a:bodyPr wrap="square" rtlCol="0">
            <a:spAutoFit/>
          </a:bodyPr>
          <a:lstStyle/>
          <a:p>
            <a:pPr algn="l"/>
            <a:r>
              <a:rPr lang="en-GB" sz="2000" dirty="0"/>
              <a:t>Failure of intimacy </a:t>
            </a:r>
            <a:endParaRPr lang="en-US" sz="2000" dirty="0"/>
          </a:p>
        </p:txBody>
      </p:sp>
      <p:sp>
        <p:nvSpPr>
          <p:cNvPr id="6" name="TextBox 5">
            <a:extLst>
              <a:ext uri="{FF2B5EF4-FFF2-40B4-BE49-F238E27FC236}">
                <a16:creationId xmlns:a16="http://schemas.microsoft.com/office/drawing/2014/main" id="{63F2A5EC-A2C6-6D4A-81EA-13E22CBEF18B}"/>
              </a:ext>
            </a:extLst>
          </p:cNvPr>
          <p:cNvSpPr txBox="1"/>
          <p:nvPr/>
        </p:nvSpPr>
        <p:spPr>
          <a:xfrm>
            <a:off x="7593539" y="3308171"/>
            <a:ext cx="3343276" cy="400110"/>
          </a:xfrm>
          <a:prstGeom prst="rect">
            <a:avLst/>
          </a:prstGeom>
          <a:noFill/>
        </p:spPr>
        <p:txBody>
          <a:bodyPr wrap="square" rtlCol="0">
            <a:spAutoFit/>
          </a:bodyPr>
          <a:lstStyle/>
          <a:p>
            <a:pPr algn="l"/>
            <a:r>
              <a:rPr lang="en-GB" sz="2000" dirty="0"/>
              <a:t>Failure of performance</a:t>
            </a:r>
            <a:endParaRPr lang="en-US" sz="2000" dirty="0"/>
          </a:p>
        </p:txBody>
      </p:sp>
      <p:sp>
        <p:nvSpPr>
          <p:cNvPr id="8" name="TextBox 7">
            <a:extLst>
              <a:ext uri="{FF2B5EF4-FFF2-40B4-BE49-F238E27FC236}">
                <a16:creationId xmlns:a16="http://schemas.microsoft.com/office/drawing/2014/main" id="{679C6784-BE2A-B74C-BAB6-2FEB7FEB1BC6}"/>
              </a:ext>
            </a:extLst>
          </p:cNvPr>
          <p:cNvSpPr txBox="1"/>
          <p:nvPr/>
        </p:nvSpPr>
        <p:spPr>
          <a:xfrm>
            <a:off x="5201688" y="333116"/>
            <a:ext cx="3343276" cy="2554545"/>
          </a:xfrm>
          <a:prstGeom prst="rect">
            <a:avLst/>
          </a:prstGeom>
          <a:noFill/>
        </p:spPr>
        <p:txBody>
          <a:bodyPr wrap="square" rtlCol="0">
            <a:spAutoFit/>
          </a:bodyPr>
          <a:lstStyle/>
          <a:p>
            <a:pPr algn="l"/>
            <a:r>
              <a:rPr lang="en-GB" sz="8000" dirty="0"/>
              <a:t>Sin</a:t>
            </a:r>
          </a:p>
          <a:p>
            <a:pPr algn="l"/>
            <a:endParaRPr lang="en-US" sz="8000" dirty="0"/>
          </a:p>
        </p:txBody>
      </p:sp>
      <p:sp>
        <p:nvSpPr>
          <p:cNvPr id="9" name="Arrow: Down 8">
            <a:extLst>
              <a:ext uri="{FF2B5EF4-FFF2-40B4-BE49-F238E27FC236}">
                <a16:creationId xmlns:a16="http://schemas.microsoft.com/office/drawing/2014/main" id="{21044FAC-3804-D84F-B10B-252D319A2B75}"/>
              </a:ext>
            </a:extLst>
          </p:cNvPr>
          <p:cNvSpPr/>
          <p:nvPr/>
        </p:nvSpPr>
        <p:spPr>
          <a:xfrm rot="2859476">
            <a:off x="3891456" y="1199750"/>
            <a:ext cx="624109" cy="21321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7D154ADD-1DAD-B54E-9488-EDBEDDB4A113}"/>
              </a:ext>
            </a:extLst>
          </p:cNvPr>
          <p:cNvSpPr/>
          <p:nvPr/>
        </p:nvSpPr>
        <p:spPr>
          <a:xfrm rot="18632627">
            <a:off x="7172941" y="1354711"/>
            <a:ext cx="624109" cy="21321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AB30673-9B10-904A-BB2C-DAFF76596417}"/>
              </a:ext>
            </a:extLst>
          </p:cNvPr>
          <p:cNvSpPr txBox="1"/>
          <p:nvPr/>
        </p:nvSpPr>
        <p:spPr>
          <a:xfrm>
            <a:off x="7170206" y="3717790"/>
            <a:ext cx="4524378" cy="584775"/>
          </a:xfrm>
          <a:prstGeom prst="rect">
            <a:avLst/>
          </a:prstGeom>
          <a:noFill/>
        </p:spPr>
        <p:txBody>
          <a:bodyPr wrap="square" rtlCol="0">
            <a:spAutoFit/>
          </a:bodyPr>
          <a:lstStyle/>
          <a:p>
            <a:pPr algn="l"/>
            <a:r>
              <a:rPr lang="en-GB" sz="3200" dirty="0"/>
              <a:t>Grief over consequences</a:t>
            </a:r>
            <a:endParaRPr lang="en-US" sz="3200" dirty="0"/>
          </a:p>
        </p:txBody>
      </p:sp>
      <p:sp>
        <p:nvSpPr>
          <p:cNvPr id="3" name="TextBox 2">
            <a:extLst>
              <a:ext uri="{FF2B5EF4-FFF2-40B4-BE49-F238E27FC236}">
                <a16:creationId xmlns:a16="http://schemas.microsoft.com/office/drawing/2014/main" id="{E4DCFBB3-8348-5D47-8E9B-FC3188FD3341}"/>
              </a:ext>
            </a:extLst>
          </p:cNvPr>
          <p:cNvSpPr txBox="1"/>
          <p:nvPr/>
        </p:nvSpPr>
        <p:spPr>
          <a:xfrm>
            <a:off x="1720848" y="3613803"/>
            <a:ext cx="3752680" cy="584775"/>
          </a:xfrm>
          <a:prstGeom prst="rect">
            <a:avLst/>
          </a:prstGeom>
          <a:noFill/>
        </p:spPr>
        <p:txBody>
          <a:bodyPr wrap="square" rtlCol="0">
            <a:spAutoFit/>
          </a:bodyPr>
          <a:lstStyle/>
          <a:p>
            <a:pPr algn="l"/>
            <a:r>
              <a:rPr lang="en-GB" sz="3200" dirty="0"/>
              <a:t>Godly grief</a:t>
            </a:r>
            <a:endParaRPr lang="en-US" sz="3200" dirty="0"/>
          </a:p>
        </p:txBody>
      </p:sp>
      <p:sp>
        <p:nvSpPr>
          <p:cNvPr id="5" name="Content Placeholder 2">
            <a:extLst>
              <a:ext uri="{FF2B5EF4-FFF2-40B4-BE49-F238E27FC236}">
                <a16:creationId xmlns:a16="http://schemas.microsoft.com/office/drawing/2014/main" id="{E95BAFD8-7020-DE4D-AF59-86B0D9C85E5D}"/>
              </a:ext>
            </a:extLst>
          </p:cNvPr>
          <p:cNvSpPr txBox="1">
            <a:spLocks/>
          </p:cNvSpPr>
          <p:nvPr/>
        </p:nvSpPr>
        <p:spPr>
          <a:xfrm>
            <a:off x="1977292" y="4565432"/>
            <a:ext cx="10098292" cy="852364"/>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GB" dirty="0"/>
              <a:t>2 Cor 7: </a:t>
            </a:r>
            <a:r>
              <a:rPr lang="en-US" dirty="0"/>
              <a:t>10 For godly grief produces a repentance that leads to salvation without regret, whereas worldly grief produces death.</a:t>
            </a:r>
          </a:p>
        </p:txBody>
      </p:sp>
    </p:spTree>
    <p:extLst>
      <p:ext uri="{BB962C8B-B14F-4D97-AF65-F5344CB8AC3E}">
        <p14:creationId xmlns:p14="http://schemas.microsoft.com/office/powerpoint/2010/main" val="397702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743501D3-F86F-7940-BAB9-F5AB4F8498F6}"/>
              </a:ext>
            </a:extLst>
          </p:cNvPr>
          <p:cNvSpPr>
            <a:spLocks noGrp="1"/>
          </p:cNvSpPr>
          <p:nvPr>
            <p:ph type="title"/>
          </p:nvPr>
        </p:nvSpPr>
        <p:spPr>
          <a:xfrm>
            <a:off x="7218030" y="804520"/>
            <a:ext cx="3520367" cy="1049235"/>
          </a:xfrm>
        </p:spPr>
        <p:txBody>
          <a:bodyPr>
            <a:normAutofit/>
          </a:bodyPr>
          <a:lstStyle/>
          <a:p>
            <a:r>
              <a:rPr lang="en-GB" dirty="0"/>
              <a:t>Grief over consequences</a:t>
            </a:r>
            <a:endParaRPr lang="en-US" dirty="0"/>
          </a:p>
        </p:txBody>
      </p:sp>
      <p:sp>
        <p:nvSpPr>
          <p:cNvPr id="13" name="Rectangle 12">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5" name="Group 14">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16" name="Rectangle 15">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 Placeholder 2">
            <a:extLst>
              <a:ext uri="{FF2B5EF4-FFF2-40B4-BE49-F238E27FC236}">
                <a16:creationId xmlns:a16="http://schemas.microsoft.com/office/drawing/2014/main" id="{AC022A53-D1DC-BF43-B856-29CC1DB08FBE}"/>
              </a:ext>
            </a:extLst>
          </p:cNvPr>
          <p:cNvSpPr>
            <a:spLocks noGrp="1"/>
          </p:cNvSpPr>
          <p:nvPr>
            <p:ph idx="1"/>
          </p:nvPr>
        </p:nvSpPr>
        <p:spPr>
          <a:xfrm>
            <a:off x="7218029" y="2015732"/>
            <a:ext cx="4341734" cy="3450613"/>
          </a:xfrm>
        </p:spPr>
        <p:txBody>
          <a:bodyPr>
            <a:normAutofit/>
          </a:bodyPr>
          <a:lstStyle/>
          <a:p>
            <a:pPr marL="0" indent="0">
              <a:lnSpc>
                <a:spcPct val="110000"/>
              </a:lnSpc>
              <a:buNone/>
            </a:pPr>
            <a:r>
              <a:rPr lang="en-GB"/>
              <a:t>Luke 18:</a:t>
            </a:r>
            <a:r>
              <a:rPr lang="en-US"/>
              <a:t> 22 When Jesus heard this, he said to him, “One thing you still lack. Sell all that you have and distribute to the poor, and you will have treasure in heaven; and come, follow me.”</a:t>
            </a:r>
            <a:r>
              <a:rPr lang="en-GB"/>
              <a:t>  23 But when he heard these things, he </a:t>
            </a:r>
            <a:r>
              <a:rPr lang="en-GB" b="1"/>
              <a:t>became very sad, </a:t>
            </a:r>
            <a:r>
              <a:rPr lang="en-GB"/>
              <a:t>for he was extremely rich</a:t>
            </a:r>
            <a:endParaRPr lang="en-US"/>
          </a:p>
        </p:txBody>
      </p:sp>
      <p:pic>
        <p:nvPicPr>
          <p:cNvPr id="19" name="Picture 18">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656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550B5DED-C3C5-4B01-8AC3-3EE8CDF88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45F163-EAE9-4EBE-BD11-7103BAE2A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CEC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96974E3-E68C-5445-A6AA-43E2D51899E6}"/>
              </a:ext>
            </a:extLst>
          </p:cNvPr>
          <p:cNvSpPr txBox="1"/>
          <p:nvPr/>
        </p:nvSpPr>
        <p:spPr>
          <a:xfrm>
            <a:off x="6985383" y="1845253"/>
            <a:ext cx="3630082" cy="2308324"/>
          </a:xfrm>
          <a:prstGeom prst="rect">
            <a:avLst/>
          </a:prstGeom>
          <a:noFill/>
        </p:spPr>
        <p:txBody>
          <a:bodyPr wrap="square" rtlCol="0">
            <a:spAutoFit/>
          </a:bodyPr>
          <a:lstStyle/>
          <a:p>
            <a:pPr algn="l"/>
            <a:r>
              <a:rPr lang="en-GB" sz="3200" dirty="0"/>
              <a:t>Judas Iscariot</a:t>
            </a:r>
          </a:p>
          <a:p>
            <a:pPr algn="l"/>
            <a:endParaRPr lang="en-GB" sz="1600" dirty="0"/>
          </a:p>
          <a:p>
            <a:pPr algn="l"/>
            <a:r>
              <a:rPr lang="en-GB" sz="1600" dirty="0"/>
              <a:t>Matt 27: </a:t>
            </a:r>
            <a:r>
              <a:rPr lang="en-US" sz="1600" dirty="0"/>
              <a:t>3 (MSG) Judas, the one who betrayed him, realized that Jesus was doomed. </a:t>
            </a:r>
            <a:r>
              <a:rPr lang="en-US" sz="1600" b="1" dirty="0"/>
              <a:t>Overcome with remorse, </a:t>
            </a:r>
            <a:r>
              <a:rPr lang="en-US" sz="1600" dirty="0"/>
              <a:t>he gave back the thirty silver coins to the high priests, 4 saying, "I've sinned. I've betrayed an innocent man.</a:t>
            </a:r>
          </a:p>
        </p:txBody>
      </p:sp>
      <p:sp>
        <p:nvSpPr>
          <p:cNvPr id="3" name="TextBox 2">
            <a:extLst>
              <a:ext uri="{FF2B5EF4-FFF2-40B4-BE49-F238E27FC236}">
                <a16:creationId xmlns:a16="http://schemas.microsoft.com/office/drawing/2014/main" id="{88673A58-A2C4-044D-AD4A-8AFB89495084}"/>
              </a:ext>
            </a:extLst>
          </p:cNvPr>
          <p:cNvSpPr txBox="1"/>
          <p:nvPr/>
        </p:nvSpPr>
        <p:spPr>
          <a:xfrm>
            <a:off x="2138891" y="1845253"/>
            <a:ext cx="2962276" cy="1692771"/>
          </a:xfrm>
          <a:prstGeom prst="rect">
            <a:avLst/>
          </a:prstGeom>
          <a:noFill/>
        </p:spPr>
        <p:txBody>
          <a:bodyPr wrap="square" rtlCol="0">
            <a:spAutoFit/>
          </a:bodyPr>
          <a:lstStyle/>
          <a:p>
            <a:pPr algn="l"/>
            <a:endParaRPr lang="en-GB" dirty="0"/>
          </a:p>
          <a:p>
            <a:pPr algn="l"/>
            <a:r>
              <a:rPr lang="en-GB" sz="3200" dirty="0"/>
              <a:t>Peter</a:t>
            </a:r>
          </a:p>
          <a:p>
            <a:pPr algn="l"/>
            <a:endParaRPr lang="en-GB" dirty="0"/>
          </a:p>
          <a:p>
            <a:pPr algn="l"/>
            <a:r>
              <a:rPr lang="en-GB" dirty="0"/>
              <a:t>Matt 26: 75</a:t>
            </a:r>
            <a:r>
              <a:rPr lang="en-US" dirty="0"/>
              <a:t> And he went out and </a:t>
            </a:r>
            <a:r>
              <a:rPr lang="en-US" b="1" dirty="0"/>
              <a:t>wept bitterly.</a:t>
            </a:r>
          </a:p>
        </p:txBody>
      </p:sp>
    </p:spTree>
    <p:extLst>
      <p:ext uri="{BB962C8B-B14F-4D97-AF65-F5344CB8AC3E}">
        <p14:creationId xmlns:p14="http://schemas.microsoft.com/office/powerpoint/2010/main" val="2242321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C9AA9-FE0A-514C-A32F-78BA01DBA4FC}"/>
              </a:ext>
            </a:extLst>
          </p:cNvPr>
          <p:cNvSpPr>
            <a:spLocks noGrp="1"/>
          </p:cNvSpPr>
          <p:nvPr>
            <p:ph type="title"/>
          </p:nvPr>
        </p:nvSpPr>
        <p:spPr/>
        <p:txBody>
          <a:bodyPr/>
          <a:lstStyle/>
          <a:p>
            <a:r>
              <a:rPr lang="en-US" dirty="0"/>
              <a:t>We need to understand our sin in the light of who He is </a:t>
            </a:r>
            <a:r>
              <a:rPr lang="en-GB" dirty="0"/>
              <a:t>——Hating the sin</a:t>
            </a:r>
            <a:endParaRPr lang="en-US" dirty="0"/>
          </a:p>
        </p:txBody>
      </p:sp>
      <p:sp>
        <p:nvSpPr>
          <p:cNvPr id="3" name="Content Placeholder 2">
            <a:extLst>
              <a:ext uri="{FF2B5EF4-FFF2-40B4-BE49-F238E27FC236}">
                <a16:creationId xmlns:a16="http://schemas.microsoft.com/office/drawing/2014/main" id="{07424FD8-EFC5-6040-B371-5752329A4A65}"/>
              </a:ext>
            </a:extLst>
          </p:cNvPr>
          <p:cNvSpPr>
            <a:spLocks noGrp="1"/>
          </p:cNvSpPr>
          <p:nvPr>
            <p:ph idx="1"/>
          </p:nvPr>
        </p:nvSpPr>
        <p:spPr/>
        <p:txBody>
          <a:bodyPr>
            <a:normAutofit/>
          </a:bodyPr>
          <a:lstStyle/>
          <a:p>
            <a:pPr marL="0" indent="0">
              <a:buNone/>
            </a:pPr>
            <a:r>
              <a:rPr lang="en-GB" sz="2800" dirty="0"/>
              <a:t>Psalm 51:</a:t>
            </a:r>
            <a:r>
              <a:rPr lang="en-US" sz="2800" dirty="0"/>
              <a:t> 3 For I know my transgressions</a:t>
            </a:r>
            <a:r>
              <a:rPr lang="en-GB" sz="2800" dirty="0"/>
              <a:t> </a:t>
            </a:r>
            <a:r>
              <a:rPr lang="en-US" sz="2800" dirty="0"/>
              <a:t>and my sin is ever before me.4 </a:t>
            </a:r>
            <a:r>
              <a:rPr lang="en-US" sz="2800" b="1" dirty="0"/>
              <a:t>Against you, you only, have I sinned</a:t>
            </a:r>
            <a:r>
              <a:rPr lang="en-GB" sz="2800" b="1" dirty="0"/>
              <a:t> </a:t>
            </a:r>
            <a:r>
              <a:rPr lang="en-US" sz="2800" b="1" dirty="0"/>
              <a:t>a</a:t>
            </a:r>
            <a:r>
              <a:rPr lang="en-US" sz="2800" dirty="0"/>
              <a:t>nd done what is evil in your sight,</a:t>
            </a:r>
            <a:r>
              <a:rPr lang="en-GB" sz="2800" dirty="0"/>
              <a:t> </a:t>
            </a:r>
            <a:r>
              <a:rPr lang="en-US" sz="2800" dirty="0"/>
              <a:t>so that you may be justified in your words</a:t>
            </a:r>
            <a:r>
              <a:rPr lang="en-GB" sz="2800" dirty="0"/>
              <a:t> </a:t>
            </a:r>
            <a:r>
              <a:rPr lang="en-US" sz="2800" dirty="0"/>
              <a:t>and blameless in your judgment.</a:t>
            </a:r>
          </a:p>
        </p:txBody>
      </p:sp>
    </p:spTree>
    <p:extLst>
      <p:ext uri="{BB962C8B-B14F-4D97-AF65-F5344CB8AC3E}">
        <p14:creationId xmlns:p14="http://schemas.microsoft.com/office/powerpoint/2010/main" val="1901145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B1BC2-2024-2445-BB54-EB5EB91A3D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B9A27DF-9FEA-224A-B861-6A89D02E4A54}"/>
              </a:ext>
            </a:extLst>
          </p:cNvPr>
          <p:cNvSpPr>
            <a:spLocks noGrp="1"/>
          </p:cNvSpPr>
          <p:nvPr>
            <p:ph idx="1"/>
          </p:nvPr>
        </p:nvSpPr>
        <p:spPr/>
        <p:txBody>
          <a:bodyPr/>
          <a:lstStyle/>
          <a:p>
            <a:r>
              <a:rPr lang="en-GB" dirty="0"/>
              <a:t>2 Samuel 12:</a:t>
            </a:r>
            <a:r>
              <a:rPr lang="en-US" dirty="0"/>
              <a:t> 7 Nathan said to David, “You are the man! Thus says the Lord, the God of Israel, I anointed you king over Israel, and I delivered you out of the hand of Saul. 8 And I gave you your master's house and your master's wives into your arms and gave you the house of Israel and of Judah. And if this were too little, I would add to you as much more. 9 Why have you </a:t>
            </a:r>
            <a:r>
              <a:rPr lang="en-US" sz="2800" b="1" dirty="0"/>
              <a:t>despised</a:t>
            </a:r>
            <a:r>
              <a:rPr lang="en-US" dirty="0"/>
              <a:t> the word of the Lord, to do what is evil in his sight?</a:t>
            </a:r>
          </a:p>
        </p:txBody>
      </p:sp>
    </p:spTree>
    <p:extLst>
      <p:ext uri="{BB962C8B-B14F-4D97-AF65-F5344CB8AC3E}">
        <p14:creationId xmlns:p14="http://schemas.microsoft.com/office/powerpoint/2010/main" val="3681425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6" name="Picture 1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7" name="Straight Connector 1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14">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9" name="Rectangle 16">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321A0D-82D4-F540-BA3B-EA1F641678C4}"/>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a:t>Joseph</a:t>
            </a:r>
          </a:p>
        </p:txBody>
      </p:sp>
      <p:sp>
        <p:nvSpPr>
          <p:cNvPr id="3" name="Content Placeholder 2">
            <a:extLst>
              <a:ext uri="{FF2B5EF4-FFF2-40B4-BE49-F238E27FC236}">
                <a16:creationId xmlns:a16="http://schemas.microsoft.com/office/drawing/2014/main" id="{2BD3A352-B0D0-E84E-8830-A65BB8525C46}"/>
              </a:ext>
            </a:extLst>
          </p:cNvPr>
          <p:cNvSpPr>
            <a:spLocks noGrp="1"/>
          </p:cNvSpPr>
          <p:nvPr>
            <p:ph idx="1"/>
          </p:nvPr>
        </p:nvSpPr>
        <p:spPr>
          <a:xfrm>
            <a:off x="968056" y="996610"/>
            <a:ext cx="3363901" cy="4864780"/>
          </a:xfrm>
        </p:spPr>
        <p:txBody>
          <a:bodyPr vert="horz" lIns="91440" tIns="91440" rIns="91440" bIns="91440" rtlCol="0" anchor="ctr">
            <a:normAutofit/>
          </a:bodyPr>
          <a:lstStyle/>
          <a:p>
            <a:pPr marL="0" indent="0" algn="r">
              <a:buNone/>
            </a:pPr>
            <a:r>
              <a:rPr lang="en-US" cap="all" dirty="0" err="1"/>
              <a:t>Gen</a:t>
            </a:r>
            <a:r>
              <a:rPr lang="en-US" cap="all" dirty="0"/>
              <a:t> 39 :9b How then can I do this great wickedness and sin against God?”</a:t>
            </a:r>
          </a:p>
        </p:txBody>
      </p:sp>
      <p:cxnSp>
        <p:nvCxnSpPr>
          <p:cNvPr id="50" name="Straight Connector 18">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02963"/>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91599-F644-FE4B-89E9-A78495CF7195}"/>
              </a:ext>
            </a:extLst>
          </p:cNvPr>
          <p:cNvSpPr>
            <a:spLocks noGrp="1"/>
          </p:cNvSpPr>
          <p:nvPr>
            <p:ph type="title"/>
          </p:nvPr>
        </p:nvSpPr>
        <p:spPr/>
        <p:txBody>
          <a:bodyPr/>
          <a:lstStyle/>
          <a:p>
            <a:r>
              <a:rPr lang="en-GB" dirty="0"/>
              <a:t>The goodness of God</a:t>
            </a:r>
            <a:endParaRPr lang="en-US" dirty="0"/>
          </a:p>
        </p:txBody>
      </p:sp>
      <p:sp>
        <p:nvSpPr>
          <p:cNvPr id="4" name="Rectangle: Rounded Corners 3">
            <a:extLst>
              <a:ext uri="{FF2B5EF4-FFF2-40B4-BE49-F238E27FC236}">
                <a16:creationId xmlns:a16="http://schemas.microsoft.com/office/drawing/2014/main" id="{0567773A-AD53-9B46-B1C2-DC8DB6DE119A}"/>
              </a:ext>
            </a:extLst>
          </p:cNvPr>
          <p:cNvSpPr/>
          <p:nvPr/>
        </p:nvSpPr>
        <p:spPr>
          <a:xfrm>
            <a:off x="4255557" y="2096721"/>
            <a:ext cx="2835276" cy="397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Chosen </a:t>
            </a:r>
            <a:endParaRPr lang="en-US" dirty="0"/>
          </a:p>
        </p:txBody>
      </p:sp>
      <p:sp>
        <p:nvSpPr>
          <p:cNvPr id="6" name="Rectangle: Rounded Corners 5">
            <a:extLst>
              <a:ext uri="{FF2B5EF4-FFF2-40B4-BE49-F238E27FC236}">
                <a16:creationId xmlns:a16="http://schemas.microsoft.com/office/drawing/2014/main" id="{AEA5B6F0-534F-CE45-B1C8-1D2E2EF7B389}"/>
              </a:ext>
            </a:extLst>
          </p:cNvPr>
          <p:cNvSpPr/>
          <p:nvPr/>
        </p:nvSpPr>
        <p:spPr>
          <a:xfrm>
            <a:off x="4255557" y="2685137"/>
            <a:ext cx="2835276" cy="397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Promised Land </a:t>
            </a:r>
            <a:endParaRPr lang="en-US" dirty="0"/>
          </a:p>
        </p:txBody>
      </p:sp>
      <p:sp>
        <p:nvSpPr>
          <p:cNvPr id="10" name="Rectangle: Rounded Corners 9">
            <a:extLst>
              <a:ext uri="{FF2B5EF4-FFF2-40B4-BE49-F238E27FC236}">
                <a16:creationId xmlns:a16="http://schemas.microsoft.com/office/drawing/2014/main" id="{3FA292C3-3621-D449-B81A-0162BE3FA122}"/>
              </a:ext>
            </a:extLst>
          </p:cNvPr>
          <p:cNvSpPr/>
          <p:nvPr/>
        </p:nvSpPr>
        <p:spPr>
          <a:xfrm>
            <a:off x="4255557" y="3272333"/>
            <a:ext cx="2835276" cy="397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Saved from Egypt</a:t>
            </a:r>
            <a:endParaRPr lang="en-US" dirty="0"/>
          </a:p>
        </p:txBody>
      </p:sp>
      <p:sp>
        <p:nvSpPr>
          <p:cNvPr id="12" name="Rectangle: Rounded Corners 11">
            <a:extLst>
              <a:ext uri="{FF2B5EF4-FFF2-40B4-BE49-F238E27FC236}">
                <a16:creationId xmlns:a16="http://schemas.microsoft.com/office/drawing/2014/main" id="{43488CF0-9B3F-7F49-B239-2CD280F7977A}"/>
              </a:ext>
            </a:extLst>
          </p:cNvPr>
          <p:cNvSpPr/>
          <p:nvPr/>
        </p:nvSpPr>
        <p:spPr>
          <a:xfrm>
            <a:off x="4255557" y="3859529"/>
            <a:ext cx="2835276" cy="397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Miracles</a:t>
            </a:r>
            <a:endParaRPr lang="en-US" dirty="0"/>
          </a:p>
        </p:txBody>
      </p:sp>
      <p:sp>
        <p:nvSpPr>
          <p:cNvPr id="14" name="Rectangle: Rounded Corners 13">
            <a:extLst>
              <a:ext uri="{FF2B5EF4-FFF2-40B4-BE49-F238E27FC236}">
                <a16:creationId xmlns:a16="http://schemas.microsoft.com/office/drawing/2014/main" id="{B7FD4E83-0927-CC40-A012-03C33A7B0C65}"/>
              </a:ext>
            </a:extLst>
          </p:cNvPr>
          <p:cNvSpPr/>
          <p:nvPr/>
        </p:nvSpPr>
        <p:spPr>
          <a:xfrm>
            <a:off x="4255557" y="4488890"/>
            <a:ext cx="2835276" cy="397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Law</a:t>
            </a:r>
            <a:endParaRPr lang="en-US" dirty="0"/>
          </a:p>
        </p:txBody>
      </p:sp>
      <p:sp>
        <p:nvSpPr>
          <p:cNvPr id="16" name="Rectangle: Rounded Corners 15">
            <a:extLst>
              <a:ext uri="{FF2B5EF4-FFF2-40B4-BE49-F238E27FC236}">
                <a16:creationId xmlns:a16="http://schemas.microsoft.com/office/drawing/2014/main" id="{0308C408-836B-A243-94A7-66BF28616636}"/>
              </a:ext>
            </a:extLst>
          </p:cNvPr>
          <p:cNvSpPr/>
          <p:nvPr/>
        </p:nvSpPr>
        <p:spPr>
          <a:xfrm>
            <a:off x="4255557" y="5118251"/>
            <a:ext cx="2835276" cy="397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Manna n Water</a:t>
            </a:r>
            <a:endParaRPr lang="en-US" dirty="0"/>
          </a:p>
        </p:txBody>
      </p:sp>
      <mc:AlternateContent xmlns:mc="http://schemas.openxmlformats.org/markup-compatibility/2006" xmlns:p14="http://schemas.microsoft.com/office/powerpoint/2010/main">
        <mc:Choice Requires="p14">
          <p:contentPart p14:bwMode="auto" r:id="rId2">
            <p14:nvContentPartPr>
              <p14:cNvPr id="28" name="Ink 27">
                <a:extLst>
                  <a:ext uri="{FF2B5EF4-FFF2-40B4-BE49-F238E27FC236}">
                    <a16:creationId xmlns:a16="http://schemas.microsoft.com/office/drawing/2014/main" id="{90DAD978-33DB-634A-AA2C-D627D9E297A8}"/>
                  </a:ext>
                </a:extLst>
              </p14:cNvPr>
              <p14:cNvContentPartPr/>
              <p14:nvPr/>
            </p14:nvContentPartPr>
            <p14:xfrm>
              <a:off x="6648133" y="3272333"/>
              <a:ext cx="16200" cy="5760"/>
            </p14:xfrm>
          </p:contentPart>
        </mc:Choice>
        <mc:Fallback xmlns="">
          <p:pic>
            <p:nvPicPr>
              <p:cNvPr id="28" name="Ink 27">
                <a:extLst>
                  <a:ext uri="{FF2B5EF4-FFF2-40B4-BE49-F238E27FC236}">
                    <a16:creationId xmlns:a16="http://schemas.microsoft.com/office/drawing/2014/main" id="{90DAD978-33DB-634A-AA2C-D627D9E297A8}"/>
                  </a:ext>
                </a:extLst>
              </p:cNvPr>
              <p:cNvPicPr/>
              <p:nvPr/>
            </p:nvPicPr>
            <p:blipFill>
              <a:blip r:embed="rId3"/>
              <a:stretch>
                <a:fillRect/>
              </a:stretch>
            </p:blipFill>
            <p:spPr>
              <a:xfrm>
                <a:off x="6637693" y="3261893"/>
                <a:ext cx="36360" cy="25920"/>
              </a:xfrm>
              <a:prstGeom prst="rect">
                <a:avLst/>
              </a:prstGeom>
            </p:spPr>
          </p:pic>
        </mc:Fallback>
      </mc:AlternateContent>
      <p:sp>
        <p:nvSpPr>
          <p:cNvPr id="5" name="Right Brace 4">
            <a:extLst>
              <a:ext uri="{FF2B5EF4-FFF2-40B4-BE49-F238E27FC236}">
                <a16:creationId xmlns:a16="http://schemas.microsoft.com/office/drawing/2014/main" id="{2B5EE3C4-67DD-B14F-9270-096F3465A548}"/>
              </a:ext>
            </a:extLst>
          </p:cNvPr>
          <p:cNvSpPr/>
          <p:nvPr/>
        </p:nvSpPr>
        <p:spPr>
          <a:xfrm>
            <a:off x="7985700" y="2398950"/>
            <a:ext cx="496049" cy="2917935"/>
          </a:xfrm>
          <a:prstGeom prst="rightBrace">
            <a:avLst>
              <a:gd name="adj1" fmla="val 8333"/>
              <a:gd name="adj2" fmla="val 4649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F43EAB0D-00DC-D641-B4D3-140A4D7BA037}"/>
              </a:ext>
            </a:extLst>
          </p:cNvPr>
          <p:cNvSpPr txBox="1"/>
          <p:nvPr/>
        </p:nvSpPr>
        <p:spPr>
          <a:xfrm>
            <a:off x="8879415" y="3470967"/>
            <a:ext cx="3518633" cy="584775"/>
          </a:xfrm>
          <a:prstGeom prst="rect">
            <a:avLst/>
          </a:prstGeom>
          <a:noFill/>
        </p:spPr>
        <p:txBody>
          <a:bodyPr wrap="square" rtlCol="0">
            <a:spAutoFit/>
          </a:bodyPr>
          <a:lstStyle/>
          <a:p>
            <a:pPr algn="l"/>
            <a:r>
              <a:rPr lang="en-GB" sz="3200" dirty="0"/>
              <a:t>Our Sin</a:t>
            </a:r>
            <a:endParaRPr lang="en-US" sz="3200" dirty="0"/>
          </a:p>
        </p:txBody>
      </p:sp>
    </p:spTree>
    <p:extLst>
      <p:ext uri="{BB962C8B-B14F-4D97-AF65-F5344CB8AC3E}">
        <p14:creationId xmlns:p14="http://schemas.microsoft.com/office/powerpoint/2010/main" val="776027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E4B7E-3DF8-8E4A-AD95-E7FC22A1BB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DB4992-5E84-7643-9C2B-16D9550E4D3D}"/>
              </a:ext>
            </a:extLst>
          </p:cNvPr>
          <p:cNvSpPr>
            <a:spLocks noGrp="1"/>
          </p:cNvSpPr>
          <p:nvPr>
            <p:ph idx="1"/>
          </p:nvPr>
        </p:nvSpPr>
        <p:spPr/>
        <p:txBody>
          <a:bodyPr/>
          <a:lstStyle/>
          <a:p>
            <a:pPr marL="0" indent="0">
              <a:buNone/>
            </a:pPr>
            <a:r>
              <a:rPr lang="en-US" dirty="0"/>
              <a:t>Nehemiah 9:25-26 (ESV) And they captured fortified cities and a rich land, and took possession of houses full of all good things, cisterns already hewn, vineyards, olive orchards and fruit trees in abundance. So they ate and were filled and became fat and delighted themselves in your great goodness.</a:t>
            </a:r>
          </a:p>
          <a:p>
            <a:pPr marL="0" indent="0">
              <a:buNone/>
            </a:pPr>
            <a:r>
              <a:rPr lang="en-US" dirty="0"/>
              <a:t>26 “Nevertheless, they were disobedient and rebelled against you and cast your law behind their back and killed your prophets, who had warned them in order to turn them back to you, and they committed great blasphemies</a:t>
            </a:r>
          </a:p>
        </p:txBody>
      </p:sp>
    </p:spTree>
    <p:extLst>
      <p:ext uri="{BB962C8B-B14F-4D97-AF65-F5344CB8AC3E}">
        <p14:creationId xmlns:p14="http://schemas.microsoft.com/office/powerpoint/2010/main" val="4060698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26BC8-80B5-2C48-AB0B-274A88F53E3F}"/>
              </a:ext>
            </a:extLst>
          </p:cNvPr>
          <p:cNvSpPr>
            <a:spLocks noGrp="1"/>
          </p:cNvSpPr>
          <p:nvPr>
            <p:ph type="title"/>
          </p:nvPr>
        </p:nvSpPr>
        <p:spPr/>
        <p:txBody>
          <a:bodyPr/>
          <a:lstStyle/>
          <a:p>
            <a:r>
              <a:rPr lang="en-GB" dirty="0"/>
              <a:t>Why?</a:t>
            </a:r>
            <a:endParaRPr lang="en-US" dirty="0"/>
          </a:p>
        </p:txBody>
      </p:sp>
      <p:sp>
        <p:nvSpPr>
          <p:cNvPr id="3" name="Content Placeholder 2">
            <a:extLst>
              <a:ext uri="{FF2B5EF4-FFF2-40B4-BE49-F238E27FC236}">
                <a16:creationId xmlns:a16="http://schemas.microsoft.com/office/drawing/2014/main" id="{20F9D095-787A-D84E-BDAE-541041B3F356}"/>
              </a:ext>
            </a:extLst>
          </p:cNvPr>
          <p:cNvSpPr>
            <a:spLocks noGrp="1"/>
          </p:cNvSpPr>
          <p:nvPr>
            <p:ph idx="1"/>
          </p:nvPr>
        </p:nvSpPr>
        <p:spPr/>
        <p:txBody>
          <a:bodyPr/>
          <a:lstStyle/>
          <a:p>
            <a:r>
              <a:rPr lang="en-GB" dirty="0" err="1"/>
              <a:t>Deut</a:t>
            </a:r>
            <a:r>
              <a:rPr lang="en-GB" dirty="0"/>
              <a:t> 7:6 </a:t>
            </a:r>
            <a:r>
              <a:rPr lang="en-US" dirty="0"/>
              <a:t> For you are a people holy to the Lord your God. The Lord your God has chosen you to be a people for his treasured possession, out of all the peoples who are on the face of the earth. 7 It was not because you were more in number than any other people that the Lord set his love on you and chose you, for you were the fewest of all peoples, 8 but it is </a:t>
            </a:r>
            <a:r>
              <a:rPr lang="en-US" b="1" dirty="0"/>
              <a:t>because the Lord loves you and is keeping the oath that he swore to your fathers, </a:t>
            </a:r>
            <a:r>
              <a:rPr lang="en-US" dirty="0"/>
              <a:t>that the Lord has brought you out with a mighty hand and redeemed you from the house of slavery, from the hand of Pharaoh king of Egypt</a:t>
            </a:r>
          </a:p>
        </p:txBody>
      </p:sp>
    </p:spTree>
    <p:extLst>
      <p:ext uri="{BB962C8B-B14F-4D97-AF65-F5344CB8AC3E}">
        <p14:creationId xmlns:p14="http://schemas.microsoft.com/office/powerpoint/2010/main" val="1321344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332BD-2859-C749-A6B7-C3EDC10409F0}"/>
              </a:ext>
            </a:extLst>
          </p:cNvPr>
          <p:cNvSpPr>
            <a:spLocks noGrp="1"/>
          </p:cNvSpPr>
          <p:nvPr>
            <p:ph type="title"/>
          </p:nvPr>
        </p:nvSpPr>
        <p:spPr/>
        <p:txBody>
          <a:bodyPr/>
          <a:lstStyle/>
          <a:p>
            <a:r>
              <a:rPr lang="en-GB" dirty="0"/>
              <a:t>Dual response to word</a:t>
            </a:r>
            <a:endParaRPr lang="en-US" dirty="0"/>
          </a:p>
        </p:txBody>
      </p:sp>
      <p:sp>
        <p:nvSpPr>
          <p:cNvPr id="3" name="Content Placeholder 2">
            <a:extLst>
              <a:ext uri="{FF2B5EF4-FFF2-40B4-BE49-F238E27FC236}">
                <a16:creationId xmlns:a16="http://schemas.microsoft.com/office/drawing/2014/main" id="{B521057B-CFB2-9C4A-8DA0-32616DC8352C}"/>
              </a:ext>
            </a:extLst>
          </p:cNvPr>
          <p:cNvSpPr>
            <a:spLocks noGrp="1"/>
          </p:cNvSpPr>
          <p:nvPr>
            <p:ph idx="1"/>
          </p:nvPr>
        </p:nvSpPr>
        <p:spPr/>
        <p:txBody>
          <a:bodyPr>
            <a:normAutofit/>
          </a:bodyPr>
          <a:lstStyle/>
          <a:p>
            <a:r>
              <a:rPr lang="en-GB" sz="2800" dirty="0"/>
              <a:t>Nehemiah 9:3</a:t>
            </a:r>
            <a:r>
              <a:rPr lang="en-US" sz="2800" dirty="0"/>
              <a:t> And they stood up in their place and read from the Book of the Law of the Lord their God for a quarter of the day; for another quarter of it they made confession and worshiped the Lord their God</a:t>
            </a:r>
          </a:p>
        </p:txBody>
      </p:sp>
      <mc:AlternateContent xmlns:mc="http://schemas.openxmlformats.org/markup-compatibility/2006" xmlns:p14="http://schemas.microsoft.com/office/powerpoint/2010/main">
        <mc:Choice Requires="p14">
          <p:contentPart p14:bwMode="auto" r:id="rId2">
            <p14:nvContentPartPr>
              <p14:cNvPr id="6" name="Ink 6">
                <a:extLst>
                  <a:ext uri="{FF2B5EF4-FFF2-40B4-BE49-F238E27FC236}">
                    <a16:creationId xmlns:a16="http://schemas.microsoft.com/office/drawing/2014/main" id="{47EFC194-E121-2049-A5AE-D475DBD67A90}"/>
                  </a:ext>
                </a:extLst>
              </p14:cNvPr>
              <p14:cNvContentPartPr/>
              <p14:nvPr/>
            </p14:nvContentPartPr>
            <p14:xfrm>
              <a:off x="3076573" y="2261527"/>
              <a:ext cx="47520" cy="32040"/>
            </p14:xfrm>
          </p:contentPart>
        </mc:Choice>
        <mc:Fallback xmlns="">
          <p:pic>
            <p:nvPicPr>
              <p:cNvPr id="6" name="Ink 6">
                <a:extLst>
                  <a:ext uri="{FF2B5EF4-FFF2-40B4-BE49-F238E27FC236}">
                    <a16:creationId xmlns:a16="http://schemas.microsoft.com/office/drawing/2014/main" id="{47EFC194-E121-2049-A5AE-D475DBD67A90}"/>
                  </a:ext>
                </a:extLst>
              </p:cNvPr>
              <p:cNvPicPr/>
              <p:nvPr/>
            </p:nvPicPr>
            <p:blipFill>
              <a:blip r:embed="rId3"/>
              <a:stretch>
                <a:fillRect/>
              </a:stretch>
            </p:blipFill>
            <p:spPr>
              <a:xfrm>
                <a:off x="3069070" y="2253967"/>
                <a:ext cx="62526"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F15935A0-F70C-BE44-BE1C-669B70C89CF2}"/>
                  </a:ext>
                </a:extLst>
              </p14:cNvPr>
              <p14:cNvContentPartPr/>
              <p14:nvPr/>
            </p14:nvContentPartPr>
            <p14:xfrm>
              <a:off x="8717413" y="2541967"/>
              <a:ext cx="1386720" cy="630000"/>
            </p14:xfrm>
          </p:contentPart>
        </mc:Choice>
        <mc:Fallback xmlns="">
          <p:pic>
            <p:nvPicPr>
              <p:cNvPr id="8" name="Ink 7">
                <a:extLst>
                  <a:ext uri="{FF2B5EF4-FFF2-40B4-BE49-F238E27FC236}">
                    <a16:creationId xmlns:a16="http://schemas.microsoft.com/office/drawing/2014/main" id="{F15935A0-F70C-BE44-BE1C-669B70C89CF2}"/>
                  </a:ext>
                </a:extLst>
              </p:cNvPr>
              <p:cNvPicPr/>
              <p:nvPr/>
            </p:nvPicPr>
            <p:blipFill>
              <a:blip r:embed="rId5"/>
              <a:stretch>
                <a:fillRect/>
              </a:stretch>
            </p:blipFill>
            <p:spPr>
              <a:xfrm>
                <a:off x="8709853" y="2534407"/>
                <a:ext cx="1401840" cy="645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C4F0BFE0-DA4A-FC4E-AE23-E3D44F55F75D}"/>
                  </a:ext>
                </a:extLst>
              </p14:cNvPr>
              <p14:cNvContentPartPr/>
              <p14:nvPr/>
            </p14:nvContentPartPr>
            <p14:xfrm>
              <a:off x="4039573" y="3012847"/>
              <a:ext cx="1344600" cy="608760"/>
            </p14:xfrm>
          </p:contentPart>
        </mc:Choice>
        <mc:Fallback xmlns="">
          <p:pic>
            <p:nvPicPr>
              <p:cNvPr id="9" name="Ink 8">
                <a:extLst>
                  <a:ext uri="{FF2B5EF4-FFF2-40B4-BE49-F238E27FC236}">
                    <a16:creationId xmlns:a16="http://schemas.microsoft.com/office/drawing/2014/main" id="{C4F0BFE0-DA4A-FC4E-AE23-E3D44F55F75D}"/>
                  </a:ext>
                </a:extLst>
              </p:cNvPr>
              <p:cNvPicPr/>
              <p:nvPr/>
            </p:nvPicPr>
            <p:blipFill>
              <a:blip r:embed="rId7"/>
              <a:stretch>
                <a:fillRect/>
              </a:stretch>
            </p:blipFill>
            <p:spPr>
              <a:xfrm>
                <a:off x="4032013" y="3005287"/>
                <a:ext cx="1359360" cy="623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959B2A51-01D0-5442-9901-62474152590A}"/>
                  </a:ext>
                </a:extLst>
              </p14:cNvPr>
              <p14:cNvContentPartPr/>
              <p14:nvPr/>
            </p14:nvContentPartPr>
            <p14:xfrm>
              <a:off x="7394413" y="3071093"/>
              <a:ext cx="1857600" cy="651240"/>
            </p14:xfrm>
          </p:contentPart>
        </mc:Choice>
        <mc:Fallback xmlns="">
          <p:pic>
            <p:nvPicPr>
              <p:cNvPr id="13" name="Ink 12">
                <a:extLst>
                  <a:ext uri="{FF2B5EF4-FFF2-40B4-BE49-F238E27FC236}">
                    <a16:creationId xmlns:a16="http://schemas.microsoft.com/office/drawing/2014/main" id="{959B2A51-01D0-5442-9901-62474152590A}"/>
                  </a:ext>
                </a:extLst>
              </p:cNvPr>
              <p:cNvPicPr/>
              <p:nvPr/>
            </p:nvPicPr>
            <p:blipFill>
              <a:blip r:embed="rId9"/>
              <a:stretch>
                <a:fillRect/>
              </a:stretch>
            </p:blipFill>
            <p:spPr>
              <a:xfrm>
                <a:off x="7363813" y="3040493"/>
                <a:ext cx="1919160" cy="712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79C7A9F7-8C49-0D4C-B208-62316809FE46}"/>
                  </a:ext>
                </a:extLst>
              </p14:cNvPr>
              <p14:cNvContentPartPr/>
              <p14:nvPr/>
            </p14:nvContentPartPr>
            <p14:xfrm>
              <a:off x="1330213" y="3520733"/>
              <a:ext cx="2154240" cy="624600"/>
            </p14:xfrm>
          </p:contentPart>
        </mc:Choice>
        <mc:Fallback xmlns="">
          <p:pic>
            <p:nvPicPr>
              <p:cNvPr id="14" name="Ink 13">
                <a:extLst>
                  <a:ext uri="{FF2B5EF4-FFF2-40B4-BE49-F238E27FC236}">
                    <a16:creationId xmlns:a16="http://schemas.microsoft.com/office/drawing/2014/main" id="{79C7A9F7-8C49-0D4C-B208-62316809FE46}"/>
                  </a:ext>
                </a:extLst>
              </p:cNvPr>
              <p:cNvPicPr/>
              <p:nvPr/>
            </p:nvPicPr>
            <p:blipFill>
              <a:blip r:embed="rId11"/>
              <a:stretch>
                <a:fillRect/>
              </a:stretch>
            </p:blipFill>
            <p:spPr>
              <a:xfrm>
                <a:off x="1299613" y="3490133"/>
                <a:ext cx="2215440" cy="686160"/>
              </a:xfrm>
              <a:prstGeom prst="rect">
                <a:avLst/>
              </a:prstGeom>
            </p:spPr>
          </p:pic>
        </mc:Fallback>
      </mc:AlternateContent>
    </p:spTree>
    <p:extLst>
      <p:ext uri="{BB962C8B-B14F-4D97-AF65-F5344CB8AC3E}">
        <p14:creationId xmlns:p14="http://schemas.microsoft.com/office/powerpoint/2010/main" val="325921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CA51-D0E1-DE4B-9F27-E8EAFA14DEA0}"/>
              </a:ext>
            </a:extLst>
          </p:cNvPr>
          <p:cNvSpPr>
            <a:spLocks noGrp="1"/>
          </p:cNvSpPr>
          <p:nvPr>
            <p:ph type="title"/>
          </p:nvPr>
        </p:nvSpPr>
        <p:spPr/>
        <p:txBody>
          <a:bodyPr/>
          <a:lstStyle/>
          <a:p>
            <a:endParaRPr lang="en-US"/>
          </a:p>
        </p:txBody>
      </p:sp>
      <p:sp>
        <p:nvSpPr>
          <p:cNvPr id="6" name="TextBox 5">
            <a:extLst>
              <a:ext uri="{FF2B5EF4-FFF2-40B4-BE49-F238E27FC236}">
                <a16:creationId xmlns:a16="http://schemas.microsoft.com/office/drawing/2014/main" id="{E34B0B70-DD7C-F944-BB9C-D18FAFD9F846}"/>
              </a:ext>
            </a:extLst>
          </p:cNvPr>
          <p:cNvSpPr txBox="1"/>
          <p:nvPr/>
        </p:nvSpPr>
        <p:spPr>
          <a:xfrm>
            <a:off x="1861047" y="2186746"/>
            <a:ext cx="2401619" cy="523220"/>
          </a:xfrm>
          <a:prstGeom prst="rect">
            <a:avLst/>
          </a:prstGeom>
          <a:noFill/>
        </p:spPr>
        <p:txBody>
          <a:bodyPr wrap="none" rtlCol="0">
            <a:spAutoFit/>
          </a:bodyPr>
          <a:lstStyle/>
          <a:p>
            <a:r>
              <a:rPr lang="en-US" sz="2800" dirty="0"/>
              <a:t>Exodus miracle</a:t>
            </a:r>
          </a:p>
        </p:txBody>
      </p:sp>
      <p:sp>
        <p:nvSpPr>
          <p:cNvPr id="7" name="TextBox 6">
            <a:extLst>
              <a:ext uri="{FF2B5EF4-FFF2-40B4-BE49-F238E27FC236}">
                <a16:creationId xmlns:a16="http://schemas.microsoft.com/office/drawing/2014/main" id="{4B77CD42-368F-A943-AA78-EC72751FDAFC}"/>
              </a:ext>
            </a:extLst>
          </p:cNvPr>
          <p:cNvSpPr txBox="1"/>
          <p:nvPr/>
        </p:nvSpPr>
        <p:spPr>
          <a:xfrm>
            <a:off x="663543" y="4644504"/>
            <a:ext cx="4018729" cy="523220"/>
          </a:xfrm>
          <a:prstGeom prst="rect">
            <a:avLst/>
          </a:prstGeom>
          <a:noFill/>
        </p:spPr>
        <p:txBody>
          <a:bodyPr wrap="none" rtlCol="0">
            <a:spAutoFit/>
          </a:bodyPr>
          <a:lstStyle/>
          <a:p>
            <a:r>
              <a:rPr lang="en-US" sz="2800" dirty="0"/>
              <a:t>Return of Babylonian exile</a:t>
            </a:r>
          </a:p>
        </p:txBody>
      </p:sp>
      <p:sp>
        <p:nvSpPr>
          <p:cNvPr id="8" name="TextBox 7">
            <a:extLst>
              <a:ext uri="{FF2B5EF4-FFF2-40B4-BE49-F238E27FC236}">
                <a16:creationId xmlns:a16="http://schemas.microsoft.com/office/drawing/2014/main" id="{41D9DEA7-01DF-A84F-8263-BA918D11EFF8}"/>
              </a:ext>
            </a:extLst>
          </p:cNvPr>
          <p:cNvSpPr txBox="1"/>
          <p:nvPr/>
        </p:nvSpPr>
        <p:spPr>
          <a:xfrm>
            <a:off x="1861047" y="5316050"/>
            <a:ext cx="1576072" cy="369332"/>
          </a:xfrm>
          <a:prstGeom prst="rect">
            <a:avLst/>
          </a:prstGeom>
          <a:solidFill>
            <a:schemeClr val="bg1"/>
          </a:solidFill>
        </p:spPr>
        <p:txBody>
          <a:bodyPr wrap="none" rtlCol="0">
            <a:spAutoFit/>
          </a:bodyPr>
          <a:lstStyle/>
          <a:p>
            <a:r>
              <a:rPr lang="en-US" dirty="0"/>
              <a:t>Isaiah 43:20-21</a:t>
            </a:r>
          </a:p>
        </p:txBody>
      </p:sp>
      <p:sp>
        <p:nvSpPr>
          <p:cNvPr id="9" name="TextBox 8">
            <a:extLst>
              <a:ext uri="{FF2B5EF4-FFF2-40B4-BE49-F238E27FC236}">
                <a16:creationId xmlns:a16="http://schemas.microsoft.com/office/drawing/2014/main" id="{B20BF3D7-0C5F-864E-9A0A-554F5A58735C}"/>
              </a:ext>
            </a:extLst>
          </p:cNvPr>
          <p:cNvSpPr txBox="1"/>
          <p:nvPr/>
        </p:nvSpPr>
        <p:spPr>
          <a:xfrm>
            <a:off x="1861047" y="2673626"/>
            <a:ext cx="1157689" cy="369332"/>
          </a:xfrm>
          <a:prstGeom prst="rect">
            <a:avLst/>
          </a:prstGeom>
          <a:solidFill>
            <a:schemeClr val="bg1"/>
          </a:solidFill>
        </p:spPr>
        <p:txBody>
          <a:bodyPr wrap="none" rtlCol="0">
            <a:spAutoFit/>
          </a:bodyPr>
          <a:lstStyle/>
          <a:p>
            <a:r>
              <a:rPr lang="en-US" dirty="0"/>
              <a:t>Exodus 19</a:t>
            </a:r>
          </a:p>
        </p:txBody>
      </p:sp>
      <p:sp>
        <p:nvSpPr>
          <p:cNvPr id="10" name="TextBox 9">
            <a:extLst>
              <a:ext uri="{FF2B5EF4-FFF2-40B4-BE49-F238E27FC236}">
                <a16:creationId xmlns:a16="http://schemas.microsoft.com/office/drawing/2014/main" id="{02C97AE2-2B7F-B744-AB9F-C7C8C0783B72}"/>
              </a:ext>
            </a:extLst>
          </p:cNvPr>
          <p:cNvSpPr txBox="1"/>
          <p:nvPr/>
        </p:nvSpPr>
        <p:spPr>
          <a:xfrm>
            <a:off x="5797709" y="3269113"/>
            <a:ext cx="5257145" cy="707886"/>
          </a:xfrm>
          <a:prstGeom prst="rect">
            <a:avLst/>
          </a:prstGeom>
          <a:noFill/>
        </p:spPr>
        <p:txBody>
          <a:bodyPr wrap="none" rtlCol="0">
            <a:spAutoFit/>
          </a:bodyPr>
          <a:lstStyle/>
          <a:p>
            <a:r>
              <a:rPr lang="en-US" sz="4000" dirty="0"/>
              <a:t>God’s special possession</a:t>
            </a:r>
          </a:p>
        </p:txBody>
      </p:sp>
      <p:cxnSp>
        <p:nvCxnSpPr>
          <p:cNvPr id="12" name="Straight Arrow Connector 11">
            <a:extLst>
              <a:ext uri="{FF2B5EF4-FFF2-40B4-BE49-F238E27FC236}">
                <a16:creationId xmlns:a16="http://schemas.microsoft.com/office/drawing/2014/main" id="{1930A245-64D4-D241-89A3-86B0E1195DE3}"/>
              </a:ext>
            </a:extLst>
          </p:cNvPr>
          <p:cNvCxnSpPr>
            <a:cxnSpLocks/>
          </p:cNvCxnSpPr>
          <p:nvPr/>
        </p:nvCxnSpPr>
        <p:spPr>
          <a:xfrm>
            <a:off x="7962900" y="2495550"/>
            <a:ext cx="0" cy="896884"/>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4D67227-C508-B54B-B578-2EC918373DD0}"/>
              </a:ext>
            </a:extLst>
          </p:cNvPr>
          <p:cNvCxnSpPr>
            <a:cxnSpLocks/>
          </p:cNvCxnSpPr>
          <p:nvPr/>
        </p:nvCxnSpPr>
        <p:spPr>
          <a:xfrm flipV="1">
            <a:off x="7962900" y="3976999"/>
            <a:ext cx="0" cy="1038419"/>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391925-9722-3E44-BC49-33D7029BB64F}"/>
              </a:ext>
            </a:extLst>
          </p:cNvPr>
          <p:cNvCxnSpPr/>
          <p:nvPr/>
        </p:nvCxnSpPr>
        <p:spPr>
          <a:xfrm>
            <a:off x="4953000" y="2495550"/>
            <a:ext cx="3009900" cy="0"/>
          </a:xfrm>
          <a:prstGeom prst="line">
            <a:avLst/>
          </a:prstGeom>
          <a:ln w="9842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7147662-BE4B-FD4C-95E6-7F808A749AA1}"/>
              </a:ext>
            </a:extLst>
          </p:cNvPr>
          <p:cNvCxnSpPr/>
          <p:nvPr/>
        </p:nvCxnSpPr>
        <p:spPr>
          <a:xfrm>
            <a:off x="4953000" y="5053518"/>
            <a:ext cx="3009900" cy="0"/>
          </a:xfrm>
          <a:prstGeom prst="line">
            <a:avLst/>
          </a:prstGeom>
          <a:ln w="98425"/>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31FE0713-FE67-E942-B728-7FA66884DF61}"/>
              </a:ext>
            </a:extLst>
          </p:cNvPr>
          <p:cNvSpPr/>
          <p:nvPr/>
        </p:nvSpPr>
        <p:spPr>
          <a:xfrm>
            <a:off x="5797708" y="3350023"/>
            <a:ext cx="5257145" cy="706951"/>
          </a:xfrm>
          <a:prstGeom prst="roundRect">
            <a:avLst/>
          </a:prstGeom>
          <a:noFill/>
          <a:ln w="952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90E854-67E3-4F44-A6B3-165C1F1E1231}"/>
              </a:ext>
            </a:extLst>
          </p:cNvPr>
          <p:cNvSpPr>
            <a:spLocks noGrp="1"/>
          </p:cNvSpPr>
          <p:nvPr>
            <p:ph idx="1"/>
          </p:nvPr>
        </p:nvSpPr>
        <p:spPr>
          <a:xfrm>
            <a:off x="5925255" y="399885"/>
            <a:ext cx="5257146" cy="3450613"/>
          </a:xfrm>
        </p:spPr>
        <p:txBody>
          <a:bodyPr>
            <a:normAutofit/>
          </a:bodyPr>
          <a:lstStyle/>
          <a:p>
            <a:r>
              <a:rPr lang="en-MY" dirty="0"/>
              <a:t>Exodus 19:5 (ESV) Now therefore, if you will indeed obey my voice and keep my covenant, you shall be </a:t>
            </a:r>
            <a:r>
              <a:rPr lang="en-MY" b="1" u="sng" dirty="0"/>
              <a:t>my treasured possession </a:t>
            </a:r>
            <a:r>
              <a:rPr lang="en-MY" dirty="0"/>
              <a:t>among all peoples, for all the earth is mine;</a:t>
            </a:r>
            <a:endParaRPr lang="en-US" dirty="0"/>
          </a:p>
        </p:txBody>
      </p:sp>
      <p:sp>
        <p:nvSpPr>
          <p:cNvPr id="14" name="TextBox 13">
            <a:extLst>
              <a:ext uri="{FF2B5EF4-FFF2-40B4-BE49-F238E27FC236}">
                <a16:creationId xmlns:a16="http://schemas.microsoft.com/office/drawing/2014/main" id="{FAC21E8F-5C53-A345-B531-38D46AAEBC11}"/>
              </a:ext>
            </a:extLst>
          </p:cNvPr>
          <p:cNvSpPr txBox="1"/>
          <p:nvPr/>
        </p:nvSpPr>
        <p:spPr>
          <a:xfrm>
            <a:off x="8216349" y="2125191"/>
            <a:ext cx="2712602" cy="584775"/>
          </a:xfrm>
          <a:prstGeom prst="rect">
            <a:avLst/>
          </a:prstGeom>
          <a:noFill/>
        </p:spPr>
        <p:txBody>
          <a:bodyPr wrap="none" rtlCol="0">
            <a:spAutoFit/>
          </a:bodyPr>
          <a:lstStyle/>
          <a:p>
            <a:r>
              <a:rPr lang="en-MY" sz="3200" i="1" dirty="0" err="1"/>
              <a:t>Heb</a:t>
            </a:r>
            <a:r>
              <a:rPr lang="en-MY" sz="3200" i="1" dirty="0"/>
              <a:t> … </a:t>
            </a:r>
            <a:r>
              <a:rPr lang="en-MY" sz="3200" i="1" dirty="0" err="1"/>
              <a:t>segullah</a:t>
            </a:r>
            <a:endParaRPr lang="en-US" sz="3200" dirty="0"/>
          </a:p>
        </p:txBody>
      </p:sp>
    </p:spTree>
    <p:extLst>
      <p:ext uri="{BB962C8B-B14F-4D97-AF65-F5344CB8AC3E}">
        <p14:creationId xmlns:p14="http://schemas.microsoft.com/office/powerpoint/2010/main" val="398315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build="p"/>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770C9-73A4-4441-865A-83381654ED35}"/>
              </a:ext>
            </a:extLst>
          </p:cNvPr>
          <p:cNvSpPr>
            <a:spLocks noGrp="1"/>
          </p:cNvSpPr>
          <p:nvPr>
            <p:ph type="title"/>
          </p:nvPr>
        </p:nvSpPr>
        <p:spPr/>
        <p:txBody>
          <a:bodyPr/>
          <a:lstStyle/>
          <a:p>
            <a:r>
              <a:rPr lang="en-GB" dirty="0"/>
              <a:t>Gives us the emotional strength to repent</a:t>
            </a:r>
            <a:endParaRPr lang="en-US" dirty="0"/>
          </a:p>
        </p:txBody>
      </p:sp>
      <p:sp>
        <p:nvSpPr>
          <p:cNvPr id="3" name="Content Placeholder 2">
            <a:extLst>
              <a:ext uri="{FF2B5EF4-FFF2-40B4-BE49-F238E27FC236}">
                <a16:creationId xmlns:a16="http://schemas.microsoft.com/office/drawing/2014/main" id="{F0F4D9C3-A1B7-5C40-8595-C48C54FBCAEA}"/>
              </a:ext>
            </a:extLst>
          </p:cNvPr>
          <p:cNvSpPr>
            <a:spLocks noGrp="1"/>
          </p:cNvSpPr>
          <p:nvPr>
            <p:ph idx="1"/>
          </p:nvPr>
        </p:nvSpPr>
        <p:spPr/>
        <p:txBody>
          <a:bodyPr>
            <a:normAutofit/>
          </a:bodyPr>
          <a:lstStyle/>
          <a:p>
            <a:pPr marL="0" indent="0">
              <a:buNone/>
            </a:pPr>
            <a:r>
              <a:rPr lang="en-GB" sz="2800" dirty="0"/>
              <a:t>1 Peter 2: </a:t>
            </a:r>
            <a:r>
              <a:rPr lang="en-US" sz="2800" dirty="0"/>
              <a:t>9 But you are a chosen race, a royal priesthood, a holy nation, a </a:t>
            </a:r>
            <a:r>
              <a:rPr lang="en-US" sz="2800" b="1" dirty="0"/>
              <a:t>people for his own possession,</a:t>
            </a:r>
            <a:r>
              <a:rPr lang="en-US" sz="2800" dirty="0"/>
              <a:t> that you may proclaim the excellencies of him who called you out of darkness into his marvelous light.</a:t>
            </a:r>
          </a:p>
        </p:txBody>
      </p:sp>
      <p:sp>
        <p:nvSpPr>
          <p:cNvPr id="5" name="TextBox 4">
            <a:extLst>
              <a:ext uri="{FF2B5EF4-FFF2-40B4-BE49-F238E27FC236}">
                <a16:creationId xmlns:a16="http://schemas.microsoft.com/office/drawing/2014/main" id="{B5E3D2E9-CC3C-A14B-A24D-A84029917705}"/>
              </a:ext>
            </a:extLst>
          </p:cNvPr>
          <p:cNvSpPr txBox="1"/>
          <p:nvPr/>
        </p:nvSpPr>
        <p:spPr>
          <a:xfrm>
            <a:off x="1451580" y="4556462"/>
            <a:ext cx="9603274" cy="646331"/>
          </a:xfrm>
          <a:prstGeom prst="rect">
            <a:avLst/>
          </a:prstGeom>
          <a:noFill/>
        </p:spPr>
        <p:txBody>
          <a:bodyPr wrap="square">
            <a:spAutoFit/>
          </a:bodyPr>
          <a:lstStyle/>
          <a:p>
            <a:r>
              <a:rPr lang="en-MY" dirty="0"/>
              <a:t>“We were designed to find our fullest satisfaction not in front of a mirror, but in front of God.”</a:t>
            </a:r>
            <a:br>
              <a:rPr lang="en-MY" dirty="0"/>
            </a:br>
            <a:endParaRPr lang="en-US" dirty="0"/>
          </a:p>
        </p:txBody>
      </p:sp>
    </p:spTree>
    <p:extLst>
      <p:ext uri="{BB962C8B-B14F-4D97-AF65-F5344CB8AC3E}">
        <p14:creationId xmlns:p14="http://schemas.microsoft.com/office/powerpoint/2010/main" val="291245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49A6-C5C0-5244-B944-00D6C85F52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C2AB3D-39FA-E641-BB16-B3DD1935F68F}"/>
              </a:ext>
            </a:extLst>
          </p:cNvPr>
          <p:cNvSpPr>
            <a:spLocks noGrp="1"/>
          </p:cNvSpPr>
          <p:nvPr>
            <p:ph idx="1"/>
          </p:nvPr>
        </p:nvSpPr>
        <p:spPr/>
        <p:txBody>
          <a:bodyPr>
            <a:normAutofit lnSpcReduction="10000"/>
          </a:bodyPr>
          <a:lstStyle/>
          <a:p>
            <a:r>
              <a:rPr lang="en-GB"/>
              <a:t>Ephesians 1:</a:t>
            </a:r>
            <a:r>
              <a:rPr lang="en-US" dirty="0"/>
              <a:t>3 Blessed be the God and Father of our Lord Jesus Christ, who has blessed us in Christ with every spiritual blessing in the heavenly places, 4 even as he chose us in him before the foundation of the world, that we should be holy and blameless before him. In love 5 he predestined us for adoption to himself as sons through Jesus Christ, according to the purpose of his will, 6 to the praise of his glorious grace, with which he has blessed us in the Beloved. 7 In him we have redemption through his blood, the forgiveness of our trespasses, according to the riches of his grace, 8 which he lavished upon us, in all wisdom and insight 9 making known to us the mystery of his will, according to his purpose, which he set forth in Christ 10 as a plan for the fullness of time, to unite all things in him, things in heaven and things on earth.</a:t>
            </a:r>
          </a:p>
        </p:txBody>
      </p:sp>
    </p:spTree>
    <p:extLst>
      <p:ext uri="{BB962C8B-B14F-4D97-AF65-F5344CB8AC3E}">
        <p14:creationId xmlns:p14="http://schemas.microsoft.com/office/powerpoint/2010/main" val="728051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086EF-6DDF-E44B-8720-2EF3747B3CD1}"/>
              </a:ext>
            </a:extLst>
          </p:cNvPr>
          <p:cNvSpPr>
            <a:spLocks noGrp="1"/>
          </p:cNvSpPr>
          <p:nvPr>
            <p:ph type="title"/>
          </p:nvPr>
        </p:nvSpPr>
        <p:spPr/>
        <p:txBody>
          <a:bodyPr/>
          <a:lstStyle/>
          <a:p>
            <a:r>
              <a:rPr lang="en-GB" dirty="0"/>
              <a:t>Re-establishment of trust</a:t>
            </a:r>
            <a:endParaRPr lang="en-US" dirty="0"/>
          </a:p>
        </p:txBody>
      </p:sp>
      <p:sp>
        <p:nvSpPr>
          <p:cNvPr id="3" name="Content Placeholder 2">
            <a:extLst>
              <a:ext uri="{FF2B5EF4-FFF2-40B4-BE49-F238E27FC236}">
                <a16:creationId xmlns:a16="http://schemas.microsoft.com/office/drawing/2014/main" id="{810B7ED8-6ABA-F24E-9CFE-BB1B50DCEF01}"/>
              </a:ext>
            </a:extLst>
          </p:cNvPr>
          <p:cNvSpPr>
            <a:spLocks noGrp="1"/>
          </p:cNvSpPr>
          <p:nvPr>
            <p:ph idx="1"/>
          </p:nvPr>
        </p:nvSpPr>
        <p:spPr/>
        <p:txBody>
          <a:bodyPr/>
          <a:lstStyle/>
          <a:p>
            <a:r>
              <a:rPr lang="en-GB" dirty="0"/>
              <a:t>In Garden of Eden …. Genesis 3: He said to the woman, “</a:t>
            </a:r>
            <a:r>
              <a:rPr lang="en-GB" b="1" dirty="0"/>
              <a:t>Did God actually say, </a:t>
            </a:r>
            <a:r>
              <a:rPr lang="en-GB" dirty="0"/>
              <a:t>‘You shall not eat of any tree in the garden’?” 2 And the woman said to the serpent, “We may eat of the fruit of the trees in the garden, 3 but God said, You shall not eat of the fruit of the tree that is in the midst of the garden, neither shall you touch it, lest you die.’” 4 But the serpent said to the woman, “</a:t>
            </a:r>
            <a:r>
              <a:rPr lang="en-GB" b="1" dirty="0"/>
              <a:t>You will not surely die.</a:t>
            </a:r>
            <a:r>
              <a:rPr lang="en-GB" dirty="0"/>
              <a:t> 5 For God knows that when you eat of it your eyes will be opened, and you will be like God, knowing good and evil.”</a:t>
            </a:r>
            <a:endParaRPr lang="en-US" dirty="0"/>
          </a:p>
        </p:txBody>
      </p:sp>
      <p:sp>
        <p:nvSpPr>
          <p:cNvPr id="4" name="TextBox 3">
            <a:extLst>
              <a:ext uri="{FF2B5EF4-FFF2-40B4-BE49-F238E27FC236}">
                <a16:creationId xmlns:a16="http://schemas.microsoft.com/office/drawing/2014/main" id="{F0DBEEEC-1E74-3B4F-8C3A-709E173FE299}"/>
              </a:ext>
            </a:extLst>
          </p:cNvPr>
          <p:cNvSpPr txBox="1"/>
          <p:nvPr/>
        </p:nvSpPr>
        <p:spPr>
          <a:xfrm>
            <a:off x="7288245" y="642541"/>
            <a:ext cx="3766609" cy="923330"/>
          </a:xfrm>
          <a:prstGeom prst="rect">
            <a:avLst/>
          </a:prstGeom>
          <a:noFill/>
        </p:spPr>
        <p:txBody>
          <a:bodyPr wrap="square" rtlCol="0">
            <a:spAutoFit/>
          </a:bodyPr>
          <a:lstStyle/>
          <a:p>
            <a:pPr algn="l"/>
            <a:r>
              <a:rPr lang="en-GB" dirty="0"/>
              <a:t>It is hard to repent if you do not believe God has your best interest at heart</a:t>
            </a:r>
            <a:endParaRPr lang="en-US" dirty="0"/>
          </a:p>
        </p:txBody>
      </p:sp>
    </p:spTree>
    <p:extLst>
      <p:ext uri="{BB962C8B-B14F-4D97-AF65-F5344CB8AC3E}">
        <p14:creationId xmlns:p14="http://schemas.microsoft.com/office/powerpoint/2010/main" val="3293836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60721-055D-EA4A-A273-7B1430E2DB95}"/>
              </a:ext>
            </a:extLst>
          </p:cNvPr>
          <p:cNvSpPr>
            <a:spLocks noGrp="1"/>
          </p:cNvSpPr>
          <p:nvPr>
            <p:ph type="title"/>
          </p:nvPr>
        </p:nvSpPr>
        <p:spPr/>
        <p:txBody>
          <a:bodyPr/>
          <a:lstStyle/>
          <a:p>
            <a:r>
              <a:rPr lang="en-GB" dirty="0"/>
              <a:t>3. Repentance is enabled bY Grace</a:t>
            </a:r>
            <a:endParaRPr lang="en-US" dirty="0"/>
          </a:p>
        </p:txBody>
      </p:sp>
      <p:sp>
        <p:nvSpPr>
          <p:cNvPr id="3" name="Content Placeholder 2">
            <a:extLst>
              <a:ext uri="{FF2B5EF4-FFF2-40B4-BE49-F238E27FC236}">
                <a16:creationId xmlns:a16="http://schemas.microsoft.com/office/drawing/2014/main" id="{EB50AE91-B3E6-AE41-89EB-9E4580B4D6C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68332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AD1445-99BD-CC40-803C-33DBAECC9DD8}"/>
              </a:ext>
            </a:extLst>
          </p:cNvPr>
          <p:cNvSpPr>
            <a:spLocks noGrp="1"/>
          </p:cNvSpPr>
          <p:nvPr>
            <p:ph type="title"/>
          </p:nvPr>
        </p:nvSpPr>
        <p:spPr/>
        <p:txBody>
          <a:bodyPr/>
          <a:lstStyle/>
          <a:p>
            <a:r>
              <a:rPr lang="en-US" dirty="0"/>
              <a:t>Judges 2</a:t>
            </a:r>
          </a:p>
        </p:txBody>
      </p:sp>
      <p:graphicFrame>
        <p:nvGraphicFramePr>
          <p:cNvPr id="6" name="Content Placeholder 5">
            <a:extLst>
              <a:ext uri="{FF2B5EF4-FFF2-40B4-BE49-F238E27FC236}">
                <a16:creationId xmlns:a16="http://schemas.microsoft.com/office/drawing/2014/main" id="{E071214E-B97D-C442-9AFF-533C613734E2}"/>
              </a:ext>
            </a:extLst>
          </p:cNvPr>
          <p:cNvGraphicFramePr>
            <a:graphicFrameLocks noGrp="1"/>
          </p:cNvGraphicFramePr>
          <p:nvPr>
            <p:ph idx="1"/>
          </p:nvPr>
        </p:nvGraphicFramePr>
        <p:xfrm>
          <a:off x="1564779" y="804519"/>
          <a:ext cx="9604375" cy="5253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D2AEC52A-9EC7-2548-94DF-D8F3B49F1801}"/>
              </a:ext>
            </a:extLst>
          </p:cNvPr>
          <p:cNvSpPr txBox="1"/>
          <p:nvPr/>
        </p:nvSpPr>
        <p:spPr>
          <a:xfrm>
            <a:off x="4894552" y="2947578"/>
            <a:ext cx="2717219" cy="584775"/>
          </a:xfrm>
          <a:prstGeom prst="rect">
            <a:avLst/>
          </a:prstGeom>
          <a:noFill/>
        </p:spPr>
        <p:txBody>
          <a:bodyPr wrap="none" rtlCol="0">
            <a:spAutoFit/>
          </a:bodyPr>
          <a:lstStyle/>
          <a:p>
            <a:r>
              <a:rPr lang="en-US" sz="3200" dirty="0"/>
              <a:t>Cycle of Judges</a:t>
            </a:r>
          </a:p>
        </p:txBody>
      </p:sp>
    </p:spTree>
    <p:extLst>
      <p:ext uri="{BB962C8B-B14F-4D97-AF65-F5344CB8AC3E}">
        <p14:creationId xmlns:p14="http://schemas.microsoft.com/office/powerpoint/2010/main" val="22591047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23379-56FD-4D43-A9A1-AC6A923DBF19}"/>
              </a:ext>
            </a:extLst>
          </p:cNvPr>
          <p:cNvSpPr>
            <a:spLocks noGrp="1"/>
          </p:cNvSpPr>
          <p:nvPr>
            <p:ph type="title"/>
          </p:nvPr>
        </p:nvSpPr>
        <p:spPr>
          <a:xfrm>
            <a:off x="4882039" y="957366"/>
            <a:ext cx="9603275" cy="1049235"/>
          </a:xfrm>
        </p:spPr>
        <p:txBody>
          <a:bodyPr/>
          <a:lstStyle/>
          <a:p>
            <a:r>
              <a:rPr lang="en-GB" dirty="0"/>
              <a:t>Blessing</a:t>
            </a:r>
            <a:endParaRPr lang="en-US" dirty="0"/>
          </a:p>
        </p:txBody>
      </p:sp>
      <p:pic>
        <p:nvPicPr>
          <p:cNvPr id="8" name="Graphic 8" descr="Arrow: Counter-clockwise curve">
            <a:extLst>
              <a:ext uri="{FF2B5EF4-FFF2-40B4-BE49-F238E27FC236}">
                <a16:creationId xmlns:a16="http://schemas.microsoft.com/office/drawing/2014/main" id="{39715EA5-E556-8E4D-A2A4-C74942E2F7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6261086" flipH="1">
            <a:off x="6726805" y="851182"/>
            <a:ext cx="2472060" cy="2472060"/>
          </a:xfrm>
          <a:prstGeom prst="rect">
            <a:avLst/>
          </a:prstGeom>
        </p:spPr>
      </p:pic>
      <p:sp>
        <p:nvSpPr>
          <p:cNvPr id="12" name="TextBox 11">
            <a:extLst>
              <a:ext uri="{FF2B5EF4-FFF2-40B4-BE49-F238E27FC236}">
                <a16:creationId xmlns:a16="http://schemas.microsoft.com/office/drawing/2014/main" id="{277D957A-4DE5-4549-8BB3-E9F432566903}"/>
              </a:ext>
            </a:extLst>
          </p:cNvPr>
          <p:cNvSpPr txBox="1"/>
          <p:nvPr/>
        </p:nvSpPr>
        <p:spPr>
          <a:xfrm rot="10800000" flipH="1" flipV="1">
            <a:off x="8391635" y="3298657"/>
            <a:ext cx="3474139" cy="584775"/>
          </a:xfrm>
          <a:prstGeom prst="rect">
            <a:avLst/>
          </a:prstGeom>
          <a:noFill/>
        </p:spPr>
        <p:txBody>
          <a:bodyPr wrap="square" rtlCol="0">
            <a:spAutoFit/>
          </a:bodyPr>
          <a:lstStyle/>
          <a:p>
            <a:pPr algn="l"/>
            <a:r>
              <a:rPr lang="en-GB" sz="3200" dirty="0"/>
              <a:t>Idolatry</a:t>
            </a:r>
            <a:endParaRPr lang="en-US" sz="3200" dirty="0"/>
          </a:p>
        </p:txBody>
      </p:sp>
      <p:pic>
        <p:nvPicPr>
          <p:cNvPr id="13" name="Graphic 13" descr="Arrow: Counter-clockwise curve">
            <a:extLst>
              <a:ext uri="{FF2B5EF4-FFF2-40B4-BE49-F238E27FC236}">
                <a16:creationId xmlns:a16="http://schemas.microsoft.com/office/drawing/2014/main" id="{BD6DFB4A-5720-494B-914C-B37DD975BE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346252" flipH="1">
            <a:off x="6010365" y="3283518"/>
            <a:ext cx="3044854" cy="3044854"/>
          </a:xfrm>
          <a:prstGeom prst="rect">
            <a:avLst/>
          </a:prstGeom>
        </p:spPr>
      </p:pic>
      <p:sp>
        <p:nvSpPr>
          <p:cNvPr id="18" name="TextBox 17">
            <a:extLst>
              <a:ext uri="{FF2B5EF4-FFF2-40B4-BE49-F238E27FC236}">
                <a16:creationId xmlns:a16="http://schemas.microsoft.com/office/drawing/2014/main" id="{D8974CE6-8962-EA4E-AAB4-06FDC61B817E}"/>
              </a:ext>
            </a:extLst>
          </p:cNvPr>
          <p:cNvSpPr txBox="1"/>
          <p:nvPr/>
        </p:nvSpPr>
        <p:spPr>
          <a:xfrm rot="10800000" flipH="1" flipV="1">
            <a:off x="3863763" y="5109333"/>
            <a:ext cx="3474139" cy="584775"/>
          </a:xfrm>
          <a:prstGeom prst="rect">
            <a:avLst/>
          </a:prstGeom>
          <a:noFill/>
        </p:spPr>
        <p:txBody>
          <a:bodyPr wrap="square" rtlCol="0">
            <a:spAutoFit/>
          </a:bodyPr>
          <a:lstStyle/>
          <a:p>
            <a:pPr algn="l"/>
            <a:r>
              <a:rPr lang="en-GB" sz="3200" dirty="0"/>
              <a:t>Judgement</a:t>
            </a:r>
            <a:endParaRPr lang="en-US" sz="3200" dirty="0"/>
          </a:p>
        </p:txBody>
      </p:sp>
      <p:pic>
        <p:nvPicPr>
          <p:cNvPr id="20" name="Graphic 13" descr="Arrow: Counter-clockwise curve">
            <a:extLst>
              <a:ext uri="{FF2B5EF4-FFF2-40B4-BE49-F238E27FC236}">
                <a16:creationId xmlns:a16="http://schemas.microsoft.com/office/drawing/2014/main" id="{CC0F3E9A-5CFE-194A-9F0F-1F361B07A3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932816" flipH="1">
            <a:off x="1755626" y="3166263"/>
            <a:ext cx="2468683" cy="2468683"/>
          </a:xfrm>
          <a:prstGeom prst="rect">
            <a:avLst/>
          </a:prstGeom>
        </p:spPr>
      </p:pic>
      <p:sp>
        <p:nvSpPr>
          <p:cNvPr id="22" name="TextBox 21">
            <a:extLst>
              <a:ext uri="{FF2B5EF4-FFF2-40B4-BE49-F238E27FC236}">
                <a16:creationId xmlns:a16="http://schemas.microsoft.com/office/drawing/2014/main" id="{BD5D62F6-4FA6-0E45-BE48-537FC9B564AC}"/>
              </a:ext>
            </a:extLst>
          </p:cNvPr>
          <p:cNvSpPr txBox="1"/>
          <p:nvPr/>
        </p:nvSpPr>
        <p:spPr>
          <a:xfrm rot="10800000" flipH="1" flipV="1">
            <a:off x="1834027" y="2701955"/>
            <a:ext cx="3474139" cy="584775"/>
          </a:xfrm>
          <a:prstGeom prst="rect">
            <a:avLst/>
          </a:prstGeom>
          <a:noFill/>
        </p:spPr>
        <p:txBody>
          <a:bodyPr wrap="square" rtlCol="0">
            <a:spAutoFit/>
          </a:bodyPr>
          <a:lstStyle/>
          <a:p>
            <a:pPr algn="l"/>
            <a:r>
              <a:rPr lang="en-GB" sz="3200" dirty="0"/>
              <a:t>Deliverance</a:t>
            </a:r>
            <a:endParaRPr lang="en-US" sz="3200" dirty="0"/>
          </a:p>
        </p:txBody>
      </p:sp>
      <p:pic>
        <p:nvPicPr>
          <p:cNvPr id="25" name="Graphic 25" descr="Arrow: Counter-clockwise curve">
            <a:extLst>
              <a:ext uri="{FF2B5EF4-FFF2-40B4-BE49-F238E27FC236}">
                <a16:creationId xmlns:a16="http://schemas.microsoft.com/office/drawing/2014/main" id="{4D3D4DC5-72A1-FA46-AB17-150E7AFA3D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236437" flipH="1">
            <a:off x="2496269" y="736519"/>
            <a:ext cx="2242450" cy="2242450"/>
          </a:xfrm>
          <a:prstGeom prst="rect">
            <a:avLst/>
          </a:prstGeom>
        </p:spPr>
      </p:pic>
      <p:sp>
        <p:nvSpPr>
          <p:cNvPr id="28" name="TextBox 27">
            <a:extLst>
              <a:ext uri="{FF2B5EF4-FFF2-40B4-BE49-F238E27FC236}">
                <a16:creationId xmlns:a16="http://schemas.microsoft.com/office/drawing/2014/main" id="{72BAC449-926A-0941-BE8E-BFECAF8D37F7}"/>
              </a:ext>
            </a:extLst>
          </p:cNvPr>
          <p:cNvSpPr txBox="1"/>
          <p:nvPr/>
        </p:nvSpPr>
        <p:spPr>
          <a:xfrm>
            <a:off x="4882039" y="2908903"/>
            <a:ext cx="2065575" cy="646331"/>
          </a:xfrm>
          <a:prstGeom prst="rect">
            <a:avLst/>
          </a:prstGeom>
          <a:noFill/>
        </p:spPr>
        <p:txBody>
          <a:bodyPr wrap="square" rtlCol="0">
            <a:spAutoFit/>
          </a:bodyPr>
          <a:lstStyle/>
          <a:p>
            <a:pPr algn="l"/>
            <a:r>
              <a:rPr lang="en-GB" sz="3600" dirty="0"/>
              <a:t>Cycle 1-5</a:t>
            </a:r>
            <a:endParaRPr lang="en-US" sz="3600" dirty="0"/>
          </a:p>
        </p:txBody>
      </p:sp>
      <p:sp>
        <p:nvSpPr>
          <p:cNvPr id="3" name="TextBox 2">
            <a:extLst>
              <a:ext uri="{FF2B5EF4-FFF2-40B4-BE49-F238E27FC236}">
                <a16:creationId xmlns:a16="http://schemas.microsoft.com/office/drawing/2014/main" id="{EC2887BE-9628-E248-B282-CAFDF3C2563E}"/>
              </a:ext>
            </a:extLst>
          </p:cNvPr>
          <p:cNvSpPr txBox="1"/>
          <p:nvPr/>
        </p:nvSpPr>
        <p:spPr>
          <a:xfrm>
            <a:off x="5145718" y="3846612"/>
            <a:ext cx="1391086" cy="369332"/>
          </a:xfrm>
          <a:prstGeom prst="rect">
            <a:avLst/>
          </a:prstGeom>
          <a:noFill/>
        </p:spPr>
        <p:txBody>
          <a:bodyPr wrap="none" rtlCol="0">
            <a:spAutoFit/>
          </a:bodyPr>
          <a:lstStyle/>
          <a:p>
            <a:r>
              <a:rPr lang="en-US" dirty="0"/>
              <a:t>Verses 16-38</a:t>
            </a:r>
          </a:p>
        </p:txBody>
      </p:sp>
    </p:spTree>
    <p:extLst>
      <p:ext uri="{BB962C8B-B14F-4D97-AF65-F5344CB8AC3E}">
        <p14:creationId xmlns:p14="http://schemas.microsoft.com/office/powerpoint/2010/main" val="2318445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72A5F-5E7E-EA4C-8990-FF621790C43C}"/>
              </a:ext>
            </a:extLst>
          </p:cNvPr>
          <p:cNvSpPr>
            <a:spLocks noGrp="1"/>
          </p:cNvSpPr>
          <p:nvPr>
            <p:ph type="title"/>
          </p:nvPr>
        </p:nvSpPr>
        <p:spPr/>
        <p:txBody>
          <a:bodyPr/>
          <a:lstStyle/>
          <a:p>
            <a:r>
              <a:rPr lang="en-US" dirty="0"/>
              <a:t>Sin is a constant</a:t>
            </a:r>
          </a:p>
        </p:txBody>
      </p:sp>
      <p:sp>
        <p:nvSpPr>
          <p:cNvPr id="3" name="Content Placeholder 2">
            <a:extLst>
              <a:ext uri="{FF2B5EF4-FFF2-40B4-BE49-F238E27FC236}">
                <a16:creationId xmlns:a16="http://schemas.microsoft.com/office/drawing/2014/main" id="{C28ED113-499F-8248-8E10-96EF025BA4DC}"/>
              </a:ext>
            </a:extLst>
          </p:cNvPr>
          <p:cNvSpPr>
            <a:spLocks noGrp="1"/>
          </p:cNvSpPr>
          <p:nvPr>
            <p:ph idx="1"/>
          </p:nvPr>
        </p:nvSpPr>
        <p:spPr/>
        <p:txBody>
          <a:bodyPr>
            <a:normAutofit/>
          </a:bodyPr>
          <a:lstStyle/>
          <a:p>
            <a:r>
              <a:rPr lang="en-US" sz="2800" dirty="0"/>
              <a:t>Nehemiah 9:26 (ESV) Nevertheless, they were disobedient and rebelled against you and cast your law behind their back and killed your prophets, who had warned them in order to turn them back to you, and they committed great blasphemies.</a:t>
            </a:r>
          </a:p>
        </p:txBody>
      </p:sp>
    </p:spTree>
    <p:extLst>
      <p:ext uri="{BB962C8B-B14F-4D97-AF65-F5344CB8AC3E}">
        <p14:creationId xmlns:p14="http://schemas.microsoft.com/office/powerpoint/2010/main" val="38451796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10EAD-CC00-8943-9FD1-C0FE62F8C7DF}"/>
              </a:ext>
            </a:extLst>
          </p:cNvPr>
          <p:cNvSpPr>
            <a:spLocks noGrp="1"/>
          </p:cNvSpPr>
          <p:nvPr>
            <p:ph type="title"/>
          </p:nvPr>
        </p:nvSpPr>
        <p:spPr/>
        <p:txBody>
          <a:bodyPr/>
          <a:lstStyle/>
          <a:p>
            <a:r>
              <a:rPr lang="en-US" dirty="0"/>
              <a:t>GOD IS GRACIOUS</a:t>
            </a:r>
          </a:p>
        </p:txBody>
      </p:sp>
      <p:sp>
        <p:nvSpPr>
          <p:cNvPr id="3" name="Content Placeholder 2">
            <a:extLst>
              <a:ext uri="{FF2B5EF4-FFF2-40B4-BE49-F238E27FC236}">
                <a16:creationId xmlns:a16="http://schemas.microsoft.com/office/drawing/2014/main" id="{A2AD0532-2FA1-074A-BDBB-81D51908C6A7}"/>
              </a:ext>
            </a:extLst>
          </p:cNvPr>
          <p:cNvSpPr>
            <a:spLocks noGrp="1"/>
          </p:cNvSpPr>
          <p:nvPr>
            <p:ph idx="1"/>
          </p:nvPr>
        </p:nvSpPr>
        <p:spPr/>
        <p:txBody>
          <a:bodyPr>
            <a:normAutofit/>
          </a:bodyPr>
          <a:lstStyle/>
          <a:p>
            <a:r>
              <a:rPr lang="en-US" sz="3200" dirty="0"/>
              <a:t>Nehemiah 9:17-18 (ESV) But you are a God ready to forgive, gracious and merciful, slow to anger and abounding in steadfast love, and did not forsake them. </a:t>
            </a:r>
          </a:p>
        </p:txBody>
      </p:sp>
    </p:spTree>
    <p:extLst>
      <p:ext uri="{BB962C8B-B14F-4D97-AF65-F5344CB8AC3E}">
        <p14:creationId xmlns:p14="http://schemas.microsoft.com/office/powerpoint/2010/main" val="33332470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91FF6-862B-7142-8543-3FCD2C22BD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77671D-5EDF-8145-9740-193427ECCDB8}"/>
              </a:ext>
            </a:extLst>
          </p:cNvPr>
          <p:cNvSpPr>
            <a:spLocks noGrp="1"/>
          </p:cNvSpPr>
          <p:nvPr>
            <p:ph idx="1"/>
          </p:nvPr>
        </p:nvSpPr>
        <p:spPr/>
        <p:txBody>
          <a:bodyPr>
            <a:normAutofit/>
          </a:bodyPr>
          <a:lstStyle/>
          <a:p>
            <a:r>
              <a:rPr lang="en-GB" sz="2800" dirty="0"/>
              <a:t>Romans 2:</a:t>
            </a:r>
            <a:r>
              <a:rPr lang="en-US" sz="2800" dirty="0"/>
              <a:t> 4 Or do you presume on the riches of his kindness and forbearance and patience, not knowing that God's kindness is meant to lead you to repentance? 5 But because of your hard and impenitent heart you are storing up wrath for yourself on the day of wrath when God's righteous judgment will be revealed</a:t>
            </a:r>
          </a:p>
        </p:txBody>
      </p:sp>
    </p:spTree>
    <p:extLst>
      <p:ext uri="{BB962C8B-B14F-4D97-AF65-F5344CB8AC3E}">
        <p14:creationId xmlns:p14="http://schemas.microsoft.com/office/powerpoint/2010/main" val="53085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47382849-3C85-0548-B6C9-FB2FFBCD438B}"/>
              </a:ext>
            </a:extLst>
          </p:cNvPr>
          <p:cNvPicPr>
            <a:picLocks noGrp="1" noChangeAspect="1"/>
          </p:cNvPicPr>
          <p:nvPr>
            <p:ph idx="1"/>
          </p:nvPr>
        </p:nvPicPr>
        <p:blipFill>
          <a:blip r:embed="rId3"/>
          <a:stretch>
            <a:fillRect/>
          </a:stretch>
        </p:blipFill>
        <p:spPr>
          <a:xfrm>
            <a:off x="643467" y="1098042"/>
            <a:ext cx="10905066" cy="4661915"/>
          </a:xfrm>
          <a:prstGeom prst="rect">
            <a:avLst/>
          </a:prstGeom>
        </p:spPr>
      </p:pic>
      <p:sp>
        <p:nvSpPr>
          <p:cNvPr id="6" name="TextBox 5">
            <a:extLst>
              <a:ext uri="{FF2B5EF4-FFF2-40B4-BE49-F238E27FC236}">
                <a16:creationId xmlns:a16="http://schemas.microsoft.com/office/drawing/2014/main" id="{B02CA5BC-3510-754D-B912-5B214A7499ED}"/>
              </a:ext>
            </a:extLst>
          </p:cNvPr>
          <p:cNvSpPr txBox="1"/>
          <p:nvPr/>
        </p:nvSpPr>
        <p:spPr>
          <a:xfrm>
            <a:off x="2509307" y="604385"/>
            <a:ext cx="8814859" cy="523220"/>
          </a:xfrm>
          <a:prstGeom prst="rect">
            <a:avLst/>
          </a:prstGeom>
          <a:noFill/>
        </p:spPr>
        <p:txBody>
          <a:bodyPr wrap="square" rtlCol="0">
            <a:spAutoFit/>
          </a:bodyPr>
          <a:lstStyle/>
          <a:p>
            <a:pPr algn="l"/>
            <a:r>
              <a:rPr lang="en-GB" sz="2800" dirty="0"/>
              <a:t>Common misunderstandings about repentance </a:t>
            </a:r>
            <a:endParaRPr lang="en-US" sz="2800" dirty="0"/>
          </a:p>
        </p:txBody>
      </p:sp>
      <p:sp>
        <p:nvSpPr>
          <p:cNvPr id="2" name="TextBox 1">
            <a:extLst>
              <a:ext uri="{FF2B5EF4-FFF2-40B4-BE49-F238E27FC236}">
                <a16:creationId xmlns:a16="http://schemas.microsoft.com/office/drawing/2014/main" id="{1150E632-17BE-394A-9C2C-2C45C2D35F2F}"/>
              </a:ext>
            </a:extLst>
          </p:cNvPr>
          <p:cNvSpPr txBox="1"/>
          <p:nvPr/>
        </p:nvSpPr>
        <p:spPr>
          <a:xfrm>
            <a:off x="4954057" y="3147081"/>
            <a:ext cx="2560109" cy="523220"/>
          </a:xfrm>
          <a:prstGeom prst="rect">
            <a:avLst/>
          </a:prstGeom>
          <a:noFill/>
        </p:spPr>
        <p:txBody>
          <a:bodyPr wrap="square" rtlCol="0">
            <a:spAutoFit/>
          </a:bodyPr>
          <a:lstStyle/>
          <a:p>
            <a:pPr algn="l"/>
            <a:r>
              <a:rPr lang="en-GB" sz="2800" dirty="0"/>
              <a:t>Sinners prayer</a:t>
            </a:r>
            <a:endParaRPr lang="en-US" sz="2800" dirty="0"/>
          </a:p>
        </p:txBody>
      </p:sp>
      <p:sp>
        <p:nvSpPr>
          <p:cNvPr id="3" name="TextBox 2">
            <a:extLst>
              <a:ext uri="{FF2B5EF4-FFF2-40B4-BE49-F238E27FC236}">
                <a16:creationId xmlns:a16="http://schemas.microsoft.com/office/drawing/2014/main" id="{08377BC8-4FF5-D44B-BD97-162CFE3B9436}"/>
              </a:ext>
            </a:extLst>
          </p:cNvPr>
          <p:cNvSpPr txBox="1"/>
          <p:nvPr/>
        </p:nvSpPr>
        <p:spPr>
          <a:xfrm>
            <a:off x="4954057" y="3765063"/>
            <a:ext cx="2560109" cy="523220"/>
          </a:xfrm>
          <a:prstGeom prst="rect">
            <a:avLst/>
          </a:prstGeom>
          <a:noFill/>
        </p:spPr>
        <p:txBody>
          <a:bodyPr wrap="square" rtlCol="0">
            <a:spAutoFit/>
          </a:bodyPr>
          <a:lstStyle/>
          <a:p>
            <a:pPr algn="l"/>
            <a:r>
              <a:rPr lang="en-GB" sz="2800" dirty="0"/>
              <a:t>Serious sin</a:t>
            </a:r>
            <a:endParaRPr lang="en-US" sz="2800" dirty="0"/>
          </a:p>
        </p:txBody>
      </p:sp>
      <p:sp>
        <p:nvSpPr>
          <p:cNvPr id="5" name="TextBox 4">
            <a:extLst>
              <a:ext uri="{FF2B5EF4-FFF2-40B4-BE49-F238E27FC236}">
                <a16:creationId xmlns:a16="http://schemas.microsoft.com/office/drawing/2014/main" id="{C6A4336A-084E-1040-820E-BDA9D882A6FA}"/>
              </a:ext>
            </a:extLst>
          </p:cNvPr>
          <p:cNvSpPr txBox="1"/>
          <p:nvPr/>
        </p:nvSpPr>
        <p:spPr>
          <a:xfrm>
            <a:off x="4919428" y="4391466"/>
            <a:ext cx="2989793" cy="523220"/>
          </a:xfrm>
          <a:prstGeom prst="rect">
            <a:avLst/>
          </a:prstGeom>
          <a:noFill/>
        </p:spPr>
        <p:txBody>
          <a:bodyPr wrap="square" rtlCol="0">
            <a:spAutoFit/>
          </a:bodyPr>
          <a:lstStyle/>
          <a:p>
            <a:pPr algn="l"/>
            <a:r>
              <a:rPr lang="en-GB" sz="2800" dirty="0"/>
              <a:t>Failure—weakness</a:t>
            </a:r>
            <a:endParaRPr lang="en-US" sz="2800" dirty="0"/>
          </a:p>
        </p:txBody>
      </p:sp>
    </p:spTree>
    <p:extLst>
      <p:ext uri="{BB962C8B-B14F-4D97-AF65-F5344CB8AC3E}">
        <p14:creationId xmlns:p14="http://schemas.microsoft.com/office/powerpoint/2010/main" val="383928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AE420-6622-7E4C-9D0D-11EAC24A4CBD}"/>
              </a:ext>
            </a:extLst>
          </p:cNvPr>
          <p:cNvSpPr>
            <a:spLocks noGrp="1"/>
          </p:cNvSpPr>
          <p:nvPr>
            <p:ph type="title"/>
          </p:nvPr>
        </p:nvSpPr>
        <p:spPr/>
        <p:txBody>
          <a:bodyPr/>
          <a:lstStyle/>
          <a:p>
            <a:r>
              <a:rPr lang="en-GB" dirty="0"/>
              <a:t>Sermon on the mount</a:t>
            </a:r>
            <a:endParaRPr lang="en-US" dirty="0"/>
          </a:p>
        </p:txBody>
      </p:sp>
      <p:pic>
        <p:nvPicPr>
          <p:cNvPr id="4" name="Picture 4">
            <a:extLst>
              <a:ext uri="{FF2B5EF4-FFF2-40B4-BE49-F238E27FC236}">
                <a16:creationId xmlns:a16="http://schemas.microsoft.com/office/drawing/2014/main" id="{346C237E-EC15-904C-907A-12B14B507A72}"/>
              </a:ext>
            </a:extLst>
          </p:cNvPr>
          <p:cNvPicPr>
            <a:picLocks noGrp="1" noChangeAspect="1"/>
          </p:cNvPicPr>
          <p:nvPr>
            <p:ph idx="1"/>
          </p:nvPr>
        </p:nvPicPr>
        <p:blipFill>
          <a:blip r:embed="rId3"/>
          <a:stretch>
            <a:fillRect/>
          </a:stretch>
        </p:blipFill>
        <p:spPr>
          <a:xfrm>
            <a:off x="1451579" y="1853754"/>
            <a:ext cx="5295900" cy="1587500"/>
          </a:xfrm>
        </p:spPr>
      </p:pic>
      <p:sp>
        <p:nvSpPr>
          <p:cNvPr id="6" name="TextBox 5">
            <a:extLst>
              <a:ext uri="{FF2B5EF4-FFF2-40B4-BE49-F238E27FC236}">
                <a16:creationId xmlns:a16="http://schemas.microsoft.com/office/drawing/2014/main" id="{6C5CA88B-43F6-4D4C-AAFD-10AC477D5619}"/>
              </a:ext>
            </a:extLst>
          </p:cNvPr>
          <p:cNvSpPr txBox="1"/>
          <p:nvPr/>
        </p:nvSpPr>
        <p:spPr>
          <a:xfrm>
            <a:off x="1451578" y="3705224"/>
            <a:ext cx="3723671" cy="523220"/>
          </a:xfrm>
          <a:prstGeom prst="rect">
            <a:avLst/>
          </a:prstGeom>
          <a:noFill/>
        </p:spPr>
        <p:txBody>
          <a:bodyPr wrap="square" rtlCol="0">
            <a:spAutoFit/>
          </a:bodyPr>
          <a:lstStyle/>
          <a:p>
            <a:pPr algn="l"/>
            <a:r>
              <a:rPr lang="en-GB" sz="2800" dirty="0"/>
              <a:t>Murder ————Anger</a:t>
            </a:r>
            <a:endParaRPr lang="en-US" sz="2800" dirty="0"/>
          </a:p>
        </p:txBody>
      </p:sp>
      <p:sp>
        <p:nvSpPr>
          <p:cNvPr id="8" name="TextBox 7">
            <a:extLst>
              <a:ext uri="{FF2B5EF4-FFF2-40B4-BE49-F238E27FC236}">
                <a16:creationId xmlns:a16="http://schemas.microsoft.com/office/drawing/2014/main" id="{597FB1CD-9A5E-F249-905B-C598EE99E8F9}"/>
              </a:ext>
            </a:extLst>
          </p:cNvPr>
          <p:cNvSpPr txBox="1"/>
          <p:nvPr/>
        </p:nvSpPr>
        <p:spPr>
          <a:xfrm>
            <a:off x="1451578" y="4490489"/>
            <a:ext cx="3723671" cy="523220"/>
          </a:xfrm>
          <a:prstGeom prst="rect">
            <a:avLst/>
          </a:prstGeom>
          <a:noFill/>
        </p:spPr>
        <p:txBody>
          <a:bodyPr wrap="square" rtlCol="0">
            <a:spAutoFit/>
          </a:bodyPr>
          <a:lstStyle/>
          <a:p>
            <a:pPr algn="l"/>
            <a:r>
              <a:rPr lang="en-GB" sz="2800" dirty="0"/>
              <a:t>Adultery ————Lust</a:t>
            </a:r>
            <a:endParaRPr lang="en-US" sz="2800" dirty="0"/>
          </a:p>
        </p:txBody>
      </p:sp>
      <p:sp>
        <p:nvSpPr>
          <p:cNvPr id="9" name="TextBox 8">
            <a:extLst>
              <a:ext uri="{FF2B5EF4-FFF2-40B4-BE49-F238E27FC236}">
                <a16:creationId xmlns:a16="http://schemas.microsoft.com/office/drawing/2014/main" id="{7A0F4B0A-7C19-DB40-B9ED-A78C53DABDD0}"/>
              </a:ext>
            </a:extLst>
          </p:cNvPr>
          <p:cNvSpPr txBox="1"/>
          <p:nvPr/>
        </p:nvSpPr>
        <p:spPr>
          <a:xfrm>
            <a:off x="6328230" y="3729546"/>
            <a:ext cx="4412192" cy="1200329"/>
          </a:xfrm>
          <a:prstGeom prst="rect">
            <a:avLst/>
          </a:prstGeom>
          <a:noFill/>
        </p:spPr>
        <p:txBody>
          <a:bodyPr wrap="square" rtlCol="0">
            <a:spAutoFit/>
          </a:bodyPr>
          <a:lstStyle/>
          <a:p>
            <a:pPr algn="l"/>
            <a:r>
              <a:rPr lang="en-GB" dirty="0"/>
              <a:t>Matt 5: </a:t>
            </a:r>
            <a:r>
              <a:rPr lang="en-US" dirty="0"/>
              <a:t> 29 If your right eye causes you to sin, tear it out and throw it away. For it is better that you lose one of your members than that your whole body be thrown into</a:t>
            </a:r>
          </a:p>
        </p:txBody>
      </p:sp>
      <p:sp>
        <p:nvSpPr>
          <p:cNvPr id="10" name="TextBox 9">
            <a:extLst>
              <a:ext uri="{FF2B5EF4-FFF2-40B4-BE49-F238E27FC236}">
                <a16:creationId xmlns:a16="http://schemas.microsoft.com/office/drawing/2014/main" id="{99497611-28D8-614D-A3DB-8A0330EC3F07}"/>
              </a:ext>
            </a:extLst>
          </p:cNvPr>
          <p:cNvSpPr txBox="1"/>
          <p:nvPr/>
        </p:nvSpPr>
        <p:spPr>
          <a:xfrm>
            <a:off x="6328230" y="4006544"/>
            <a:ext cx="4539192" cy="646331"/>
          </a:xfrm>
          <a:prstGeom prst="rect">
            <a:avLst/>
          </a:prstGeom>
          <a:noFill/>
        </p:spPr>
        <p:txBody>
          <a:bodyPr wrap="square" rtlCol="0">
            <a:spAutoFit/>
          </a:bodyPr>
          <a:lstStyle/>
          <a:p>
            <a:pPr algn="l"/>
            <a:r>
              <a:rPr lang="en-GB" dirty="0"/>
              <a:t>Matthew 5:</a:t>
            </a:r>
            <a:r>
              <a:rPr lang="en-US" dirty="0"/>
              <a:t> 48 You therefore must be perfect, as your heavenly Father is perfect.</a:t>
            </a:r>
          </a:p>
        </p:txBody>
      </p:sp>
      <p:sp>
        <p:nvSpPr>
          <p:cNvPr id="3" name="TextBox 2">
            <a:extLst>
              <a:ext uri="{FF2B5EF4-FFF2-40B4-BE49-F238E27FC236}">
                <a16:creationId xmlns:a16="http://schemas.microsoft.com/office/drawing/2014/main" id="{2C1096E9-E78B-3744-8CB4-85A028815983}"/>
              </a:ext>
            </a:extLst>
          </p:cNvPr>
          <p:cNvSpPr txBox="1"/>
          <p:nvPr/>
        </p:nvSpPr>
        <p:spPr>
          <a:xfrm>
            <a:off x="1451578" y="1408875"/>
            <a:ext cx="7912679" cy="646331"/>
          </a:xfrm>
          <a:prstGeom prst="rect">
            <a:avLst/>
          </a:prstGeom>
          <a:noFill/>
        </p:spPr>
        <p:txBody>
          <a:bodyPr wrap="none" rtlCol="0">
            <a:spAutoFit/>
          </a:bodyPr>
          <a:lstStyle/>
          <a:p>
            <a:r>
              <a:rPr lang="en-GB" dirty="0"/>
              <a:t>Pointing out your sin is not the same as expecting you to make good the next time</a:t>
            </a:r>
          </a:p>
          <a:p>
            <a:endParaRPr lang="en-US" dirty="0"/>
          </a:p>
        </p:txBody>
      </p:sp>
    </p:spTree>
    <p:extLst>
      <p:ext uri="{BB962C8B-B14F-4D97-AF65-F5344CB8AC3E}">
        <p14:creationId xmlns:p14="http://schemas.microsoft.com/office/powerpoint/2010/main" val="344628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9" grpId="1"/>
      <p:bldP spid="10"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4BCC2-37A7-C84E-AFE9-C0CBA31857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159AF3-7604-9544-8B69-8190A8063D02}"/>
              </a:ext>
            </a:extLst>
          </p:cNvPr>
          <p:cNvSpPr>
            <a:spLocks noGrp="1"/>
          </p:cNvSpPr>
          <p:nvPr>
            <p:ph idx="1"/>
          </p:nvPr>
        </p:nvSpPr>
        <p:spPr/>
        <p:txBody>
          <a:bodyPr/>
          <a:lstStyle/>
          <a:p>
            <a:r>
              <a:rPr lang="en-GB" dirty="0"/>
              <a:t>2 Tim 2:</a:t>
            </a:r>
            <a:r>
              <a:rPr lang="en-US" dirty="0"/>
              <a:t> 24 And the Lord's servant must not be quarrelsome but kind to everyone, able to teach, patiently enduring evil, 25 correcting his opponents with gentleness. </a:t>
            </a:r>
            <a:r>
              <a:rPr lang="en-US" b="1" dirty="0"/>
              <a:t>God may perhaps grant them repentance</a:t>
            </a:r>
            <a:r>
              <a:rPr lang="en-US" dirty="0"/>
              <a:t> leading to a knowledge of the truth, 26 and they may come to their senses and escape from the snare of the devil, after being captured by him to do his will.</a:t>
            </a:r>
          </a:p>
        </p:txBody>
      </p:sp>
    </p:spTree>
    <p:extLst>
      <p:ext uri="{BB962C8B-B14F-4D97-AF65-F5344CB8AC3E}">
        <p14:creationId xmlns:p14="http://schemas.microsoft.com/office/powerpoint/2010/main" val="6690373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83FDA6A-8DC4-AF42-844E-2FF5DB2CFF05}"/>
              </a:ext>
            </a:extLst>
          </p:cNvPr>
          <p:cNvPicPr>
            <a:picLocks noChangeAspect="1"/>
          </p:cNvPicPr>
          <p:nvPr/>
        </p:nvPicPr>
        <p:blipFill>
          <a:blip r:embed="rId2"/>
          <a:stretch>
            <a:fillRect/>
          </a:stretch>
        </p:blipFill>
        <p:spPr>
          <a:xfrm>
            <a:off x="751417" y="35189"/>
            <a:ext cx="10477919" cy="6653478"/>
          </a:xfrm>
          <a:prstGeom prst="rect">
            <a:avLst/>
          </a:prstGeom>
        </p:spPr>
      </p:pic>
    </p:spTree>
    <p:extLst>
      <p:ext uri="{BB962C8B-B14F-4D97-AF65-F5344CB8AC3E}">
        <p14:creationId xmlns:p14="http://schemas.microsoft.com/office/powerpoint/2010/main" val="3012371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C6C3B-5342-7941-A8FD-7E95E6D592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F8DBB7-989B-2748-A86A-67DAFC76CFAD}"/>
              </a:ext>
            </a:extLst>
          </p:cNvPr>
          <p:cNvSpPr>
            <a:spLocks noGrp="1"/>
          </p:cNvSpPr>
          <p:nvPr>
            <p:ph idx="1"/>
          </p:nvPr>
        </p:nvSpPr>
        <p:spPr/>
        <p:txBody>
          <a:bodyPr>
            <a:normAutofit fontScale="92500" lnSpcReduction="10000"/>
          </a:bodyPr>
          <a:lstStyle/>
          <a:p>
            <a:r>
              <a:rPr lang="en-GB" sz="2800" dirty="0"/>
              <a:t>Psalm 51:</a:t>
            </a:r>
            <a:r>
              <a:rPr lang="en-US" sz="2800" dirty="0"/>
              <a:t> 9 Hide your face from my sins, and blot out all my iniquities.10 Create in me a clean heart, O God, and renew a right spirit within me.11 Cast me not away from your presence, and take not your Holy Spirit from me.12 Restore to me the joy of your salvation and uphold me with a willing spirit</a:t>
            </a:r>
          </a:p>
          <a:p>
            <a:r>
              <a:rPr lang="en-US" sz="2800" dirty="0"/>
              <a:t>….17 (ESV) The sacrifices of God are a broken spirit; a broken and contrite heart, O God, you will not despise.</a:t>
            </a:r>
          </a:p>
        </p:txBody>
      </p:sp>
    </p:spTree>
    <p:extLst>
      <p:ext uri="{BB962C8B-B14F-4D97-AF65-F5344CB8AC3E}">
        <p14:creationId xmlns:p14="http://schemas.microsoft.com/office/powerpoint/2010/main" val="22626236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AB74-70CB-274D-B882-9FA3DD90ED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F50127-4D02-804F-B53B-6A39003ACD04}"/>
              </a:ext>
            </a:extLst>
          </p:cNvPr>
          <p:cNvSpPr>
            <a:spLocks noGrp="1"/>
          </p:cNvSpPr>
          <p:nvPr>
            <p:ph idx="1"/>
          </p:nvPr>
        </p:nvSpPr>
        <p:spPr/>
        <p:txBody>
          <a:bodyPr>
            <a:normAutofit/>
          </a:bodyPr>
          <a:lstStyle/>
          <a:p>
            <a:r>
              <a:rPr lang="en-US" sz="2800" dirty="0"/>
              <a:t>Galatians 2:20-21 (ESV) I have been crucified with Christ. It is no longer I who live, but Christ who lives in me. And the life I now live in the flesh I live by faith in the Son of God, who loved me and gave himself for me. 21 I do not nullify the grace of God, for if righteousness were through the law, then Christ died for no purpose.</a:t>
            </a:r>
          </a:p>
        </p:txBody>
      </p:sp>
    </p:spTree>
    <p:extLst>
      <p:ext uri="{BB962C8B-B14F-4D97-AF65-F5344CB8AC3E}">
        <p14:creationId xmlns:p14="http://schemas.microsoft.com/office/powerpoint/2010/main" val="36015492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64460-3175-674B-B807-586E2B4D9C85}"/>
              </a:ext>
            </a:extLst>
          </p:cNvPr>
          <p:cNvSpPr>
            <a:spLocks noGrp="1"/>
          </p:cNvSpPr>
          <p:nvPr>
            <p:ph type="title"/>
          </p:nvPr>
        </p:nvSpPr>
        <p:spPr/>
        <p:txBody>
          <a:bodyPr/>
          <a:lstStyle/>
          <a:p>
            <a:r>
              <a:rPr lang="en-US" dirty="0"/>
              <a:t>Responding to gods word : repentance</a:t>
            </a:r>
          </a:p>
        </p:txBody>
      </p:sp>
      <p:sp>
        <p:nvSpPr>
          <p:cNvPr id="3" name="Text Placeholder 2">
            <a:extLst>
              <a:ext uri="{FF2B5EF4-FFF2-40B4-BE49-F238E27FC236}">
                <a16:creationId xmlns:a16="http://schemas.microsoft.com/office/drawing/2014/main" id="{8695985D-22A3-E045-909F-D6738FC88DC0}"/>
              </a:ext>
            </a:extLst>
          </p:cNvPr>
          <p:cNvSpPr>
            <a:spLocks noGrp="1"/>
          </p:cNvSpPr>
          <p:nvPr>
            <p:ph idx="1"/>
          </p:nvPr>
        </p:nvSpPr>
        <p:spPr/>
        <p:txBody>
          <a:bodyPr>
            <a:normAutofit/>
          </a:bodyPr>
          <a:lstStyle/>
          <a:p>
            <a:pPr marL="457200" indent="-457200">
              <a:buFont typeface="+mj-lt"/>
              <a:buAutoNum type="arabicPeriod"/>
            </a:pPr>
            <a:r>
              <a:rPr lang="en-GB" sz="3200" dirty="0"/>
              <a:t>Repentance begins with worship</a:t>
            </a:r>
          </a:p>
          <a:p>
            <a:pPr marL="457200" indent="-457200">
              <a:buFont typeface="+mj-lt"/>
              <a:buAutoNum type="arabicPeriod"/>
            </a:pPr>
            <a:r>
              <a:rPr lang="en-GB" sz="3200" dirty="0"/>
              <a:t>Repentance is our response to His Goodness</a:t>
            </a:r>
          </a:p>
          <a:p>
            <a:pPr marL="457200" indent="-457200">
              <a:buFont typeface="+mj-lt"/>
              <a:buAutoNum type="arabicPeriod"/>
            </a:pPr>
            <a:r>
              <a:rPr lang="en-GB" sz="3200" dirty="0"/>
              <a:t>Repentance is enabled by His Grace</a:t>
            </a:r>
          </a:p>
          <a:p>
            <a:pPr marL="457200" indent="-457200">
              <a:buFont typeface="+mj-lt"/>
              <a:buAutoNum type="arabicPeriod"/>
            </a:pPr>
            <a:endParaRPr lang="en-GB" sz="3200" dirty="0"/>
          </a:p>
          <a:p>
            <a:pPr marL="457200" indent="-457200">
              <a:buFont typeface="+mj-lt"/>
              <a:buAutoNum type="arabicPeriod"/>
            </a:pPr>
            <a:endParaRPr lang="en-US" sz="3200" dirty="0"/>
          </a:p>
        </p:txBody>
      </p:sp>
    </p:spTree>
    <p:extLst>
      <p:ext uri="{BB962C8B-B14F-4D97-AF65-F5344CB8AC3E}">
        <p14:creationId xmlns:p14="http://schemas.microsoft.com/office/powerpoint/2010/main" val="3180775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069A-3BEE-124E-930E-57369D8A74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982FF4-2D2E-BB41-9DA8-F216CA3830CE}"/>
              </a:ext>
            </a:extLst>
          </p:cNvPr>
          <p:cNvSpPr>
            <a:spLocks noGrp="1"/>
          </p:cNvSpPr>
          <p:nvPr>
            <p:ph idx="1"/>
          </p:nvPr>
        </p:nvSpPr>
        <p:spPr/>
        <p:txBody>
          <a:bodyPr/>
          <a:lstStyle/>
          <a:p>
            <a:r>
              <a:rPr lang="en-GB" dirty="0"/>
              <a:t>Zechariah 3:</a:t>
            </a:r>
            <a:r>
              <a:rPr lang="en-US" dirty="0"/>
              <a:t> 1 Then he showed me Joshua the high priest standing before the angel of the Lord, and Satan standing at his right hand to accuse him. 2 And the Lord said to Satan, “The Lord rebuke you, O Satan! The Lord who has chosen Jerusalem rebuke you! Is not this a brand plucked from the fire?” 3 Now Joshua was standing before the angel, clothed with filthy garments. 4 And the angel said to those who were standing before him, “Remove the filthy garments from him.” And to him he said, “Behold, I have taken your iniquity away from you, and I will clothe you with pure vestments.” 5 And I said, “Let them put a clean turban on his head.” So they put a clean turban on his head and clothed him with garments. And the angel of the Lord was standing by</a:t>
            </a:r>
          </a:p>
        </p:txBody>
      </p:sp>
    </p:spTree>
    <p:extLst>
      <p:ext uri="{BB962C8B-B14F-4D97-AF65-F5344CB8AC3E}">
        <p14:creationId xmlns:p14="http://schemas.microsoft.com/office/powerpoint/2010/main" val="3445999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3E197-368E-874E-BA5F-64684E990D69}"/>
              </a:ext>
            </a:extLst>
          </p:cNvPr>
          <p:cNvSpPr>
            <a:spLocks noGrp="1"/>
          </p:cNvSpPr>
          <p:nvPr>
            <p:ph type="title"/>
          </p:nvPr>
        </p:nvSpPr>
        <p:spPr>
          <a:xfrm>
            <a:off x="5367122" y="804519"/>
            <a:ext cx="5687732" cy="1049235"/>
          </a:xfrm>
        </p:spPr>
        <p:txBody>
          <a:bodyPr/>
          <a:lstStyle/>
          <a:p>
            <a:r>
              <a:rPr lang="en-US" dirty="0"/>
              <a:t>Paul </a:t>
            </a:r>
            <a:r>
              <a:rPr lang="en-US" dirty="0" err="1"/>
              <a:t>bARKER’S</a:t>
            </a:r>
            <a:r>
              <a:rPr lang="en-US" dirty="0"/>
              <a:t> REVIEW</a:t>
            </a:r>
          </a:p>
        </p:txBody>
      </p:sp>
      <p:pic>
        <p:nvPicPr>
          <p:cNvPr id="4" name="Picture 4">
            <a:extLst>
              <a:ext uri="{FF2B5EF4-FFF2-40B4-BE49-F238E27FC236}">
                <a16:creationId xmlns:a16="http://schemas.microsoft.com/office/drawing/2014/main" id="{BD9D7BA1-CE0A-F641-9819-D4E85E95B5B5}"/>
              </a:ext>
            </a:extLst>
          </p:cNvPr>
          <p:cNvPicPr>
            <a:picLocks noGrp="1" noChangeAspect="1"/>
          </p:cNvPicPr>
          <p:nvPr>
            <p:ph idx="1"/>
          </p:nvPr>
        </p:nvPicPr>
        <p:blipFill>
          <a:blip r:embed="rId3"/>
          <a:stretch>
            <a:fillRect/>
          </a:stretch>
        </p:blipFill>
        <p:spPr>
          <a:xfrm>
            <a:off x="304105" y="0"/>
            <a:ext cx="4638312" cy="6943746"/>
          </a:xfrm>
        </p:spPr>
      </p:pic>
      <p:sp>
        <p:nvSpPr>
          <p:cNvPr id="6" name="TextBox 5">
            <a:extLst>
              <a:ext uri="{FF2B5EF4-FFF2-40B4-BE49-F238E27FC236}">
                <a16:creationId xmlns:a16="http://schemas.microsoft.com/office/drawing/2014/main" id="{10C46376-999F-6B44-9330-288F00140AFC}"/>
              </a:ext>
            </a:extLst>
          </p:cNvPr>
          <p:cNvSpPr txBox="1"/>
          <p:nvPr/>
        </p:nvSpPr>
        <p:spPr>
          <a:xfrm>
            <a:off x="5186890" y="2556933"/>
            <a:ext cx="6148981" cy="646331"/>
          </a:xfrm>
          <a:prstGeom prst="rect">
            <a:avLst/>
          </a:prstGeom>
          <a:noFill/>
        </p:spPr>
        <p:txBody>
          <a:bodyPr wrap="square" rtlCol="0">
            <a:spAutoFit/>
          </a:bodyPr>
          <a:lstStyle/>
          <a:p>
            <a:pPr algn="l"/>
            <a:r>
              <a:rPr lang="en-US" dirty="0">
                <a:solidFill>
                  <a:srgbClr val="222325"/>
                </a:solidFill>
                <a:latin typeface="Font"/>
              </a:rPr>
              <a:t>W</a:t>
            </a:r>
            <a:r>
              <a:rPr lang="en-US" sz="1800" dirty="0">
                <a:solidFill>
                  <a:srgbClr val="222325"/>
                </a:solidFill>
                <a:latin typeface="Font"/>
              </a:rPr>
              <a:t>e must not preach the Ten Commandments because they kill (p121), and will lead believers to sickness and </a:t>
            </a:r>
            <a:r>
              <a:rPr lang="en-US" sz="1800" dirty="0" err="1">
                <a:solidFill>
                  <a:srgbClr val="222325"/>
                </a:solidFill>
                <a:latin typeface="Font"/>
              </a:rPr>
              <a:t>depressioN</a:t>
            </a:r>
            <a:endParaRPr lang="en-US" dirty="0"/>
          </a:p>
        </p:txBody>
      </p:sp>
      <p:sp>
        <p:nvSpPr>
          <p:cNvPr id="7" name="TextBox 6">
            <a:extLst>
              <a:ext uri="{FF2B5EF4-FFF2-40B4-BE49-F238E27FC236}">
                <a16:creationId xmlns:a16="http://schemas.microsoft.com/office/drawing/2014/main" id="{D85762C1-449D-804B-AA1D-6732671C10D2}"/>
              </a:ext>
            </a:extLst>
          </p:cNvPr>
          <p:cNvSpPr txBox="1"/>
          <p:nvPr/>
        </p:nvSpPr>
        <p:spPr>
          <a:xfrm>
            <a:off x="5255435" y="3660086"/>
            <a:ext cx="5687732" cy="646331"/>
          </a:xfrm>
          <a:prstGeom prst="rect">
            <a:avLst/>
          </a:prstGeom>
          <a:noFill/>
        </p:spPr>
        <p:txBody>
          <a:bodyPr wrap="square" rtlCol="0">
            <a:spAutoFit/>
          </a:bodyPr>
          <a:lstStyle/>
          <a:p>
            <a:pPr algn="l"/>
            <a:r>
              <a:rPr lang="en-US" sz="1800" dirty="0">
                <a:solidFill>
                  <a:srgbClr val="222325"/>
                </a:solidFill>
                <a:latin typeface="Font"/>
              </a:rPr>
              <a:t>One of Prince’s striking claims is his call not to confess our sins (eg p 7).</a:t>
            </a:r>
            <a:endParaRPr lang="en-US" dirty="0"/>
          </a:p>
        </p:txBody>
      </p:sp>
    </p:spTree>
    <p:extLst>
      <p:ext uri="{BB962C8B-B14F-4D97-AF65-F5344CB8AC3E}">
        <p14:creationId xmlns:p14="http://schemas.microsoft.com/office/powerpoint/2010/main" val="4022713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EC6355A-8B23-9744-8141-86ABD11C869D}"/>
              </a:ext>
            </a:extLst>
          </p:cNvPr>
          <p:cNvSpPr txBox="1"/>
          <p:nvPr/>
        </p:nvSpPr>
        <p:spPr>
          <a:xfrm>
            <a:off x="2568740" y="2573171"/>
            <a:ext cx="7054519" cy="1384995"/>
          </a:xfrm>
          <a:prstGeom prst="rect">
            <a:avLst/>
          </a:prstGeom>
          <a:noFill/>
        </p:spPr>
        <p:txBody>
          <a:bodyPr wrap="square" rtlCol="0">
            <a:spAutoFit/>
          </a:bodyPr>
          <a:lstStyle/>
          <a:p>
            <a:pPr algn="l"/>
            <a:r>
              <a:rPr lang="en-US" sz="2800" i="1" dirty="0"/>
              <a:t>When our Lord and Master Jesus Christ said, ‘Repent’...He willed the entire life of believers to be one of repentance.”</a:t>
            </a:r>
          </a:p>
        </p:txBody>
      </p:sp>
      <p:sp>
        <p:nvSpPr>
          <p:cNvPr id="3" name="TextBox 2">
            <a:extLst>
              <a:ext uri="{FF2B5EF4-FFF2-40B4-BE49-F238E27FC236}">
                <a16:creationId xmlns:a16="http://schemas.microsoft.com/office/drawing/2014/main" id="{1FCFB528-B1DD-8B48-8970-9AFE49BC19B2}"/>
              </a:ext>
            </a:extLst>
          </p:cNvPr>
          <p:cNvSpPr txBox="1"/>
          <p:nvPr/>
        </p:nvSpPr>
        <p:spPr>
          <a:xfrm rot="10800000" flipV="1">
            <a:off x="4836554" y="355640"/>
            <a:ext cx="3000375" cy="1077218"/>
          </a:xfrm>
          <a:prstGeom prst="rect">
            <a:avLst/>
          </a:prstGeom>
          <a:noFill/>
        </p:spPr>
        <p:txBody>
          <a:bodyPr wrap="square" rtlCol="0">
            <a:spAutoFit/>
          </a:bodyPr>
          <a:lstStyle/>
          <a:p>
            <a:pPr algn="l"/>
            <a:r>
              <a:rPr lang="en-GB" sz="3200" dirty="0"/>
              <a:t>Martin Luther …95 theses</a:t>
            </a:r>
            <a:endParaRPr lang="en-US" sz="3200" dirty="0"/>
          </a:p>
        </p:txBody>
      </p:sp>
    </p:spTree>
    <p:extLst>
      <p:ext uri="{BB962C8B-B14F-4D97-AF65-F5344CB8AC3E}">
        <p14:creationId xmlns:p14="http://schemas.microsoft.com/office/powerpoint/2010/main" val="2373720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C8C8-7FE4-5647-818A-EB46440D53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00E91C-68A3-5148-BD72-822EB5CAA9B1}"/>
              </a:ext>
            </a:extLst>
          </p:cNvPr>
          <p:cNvSpPr>
            <a:spLocks noGrp="1"/>
          </p:cNvSpPr>
          <p:nvPr>
            <p:ph idx="1"/>
          </p:nvPr>
        </p:nvSpPr>
        <p:spPr/>
        <p:txBody>
          <a:bodyPr>
            <a:normAutofit/>
          </a:bodyPr>
          <a:lstStyle/>
          <a:p>
            <a:r>
              <a:rPr lang="en-GB" sz="2800" dirty="0"/>
              <a:t>Romans 7:</a:t>
            </a:r>
            <a:r>
              <a:rPr lang="en-US" sz="2800" dirty="0"/>
              <a:t> 18 For I know that nothing good dwells in me, that is, in my flesh. For I have the desire to do what is right, but not the ability to carry it out. 19 For I do not do the good I want, but the evil I do not want is what I keep on doing. 20 Now if I do what I do not want, it is no longer I who do it, but sin that dwells within me.</a:t>
            </a:r>
          </a:p>
        </p:txBody>
      </p:sp>
    </p:spTree>
    <p:extLst>
      <p:ext uri="{BB962C8B-B14F-4D97-AF65-F5344CB8AC3E}">
        <p14:creationId xmlns:p14="http://schemas.microsoft.com/office/powerpoint/2010/main" val="3199182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64460-3175-674B-B807-586E2B4D9C85}"/>
              </a:ext>
            </a:extLst>
          </p:cNvPr>
          <p:cNvSpPr>
            <a:spLocks noGrp="1"/>
          </p:cNvSpPr>
          <p:nvPr>
            <p:ph type="title"/>
          </p:nvPr>
        </p:nvSpPr>
        <p:spPr/>
        <p:txBody>
          <a:bodyPr/>
          <a:lstStyle/>
          <a:p>
            <a:r>
              <a:rPr lang="en-US" dirty="0"/>
              <a:t>The nature of repentance</a:t>
            </a:r>
          </a:p>
        </p:txBody>
      </p:sp>
      <p:sp>
        <p:nvSpPr>
          <p:cNvPr id="3" name="Text Placeholder 2">
            <a:extLst>
              <a:ext uri="{FF2B5EF4-FFF2-40B4-BE49-F238E27FC236}">
                <a16:creationId xmlns:a16="http://schemas.microsoft.com/office/drawing/2014/main" id="{8695985D-22A3-E045-909F-D6738FC88DC0}"/>
              </a:ext>
            </a:extLst>
          </p:cNvPr>
          <p:cNvSpPr>
            <a:spLocks noGrp="1"/>
          </p:cNvSpPr>
          <p:nvPr>
            <p:ph idx="1"/>
          </p:nvPr>
        </p:nvSpPr>
        <p:spPr/>
        <p:txBody>
          <a:bodyPr>
            <a:normAutofit/>
          </a:bodyPr>
          <a:lstStyle/>
          <a:p>
            <a:pPr marL="457200" indent="-457200">
              <a:buFont typeface="+mj-lt"/>
              <a:buAutoNum type="arabicPeriod"/>
            </a:pPr>
            <a:r>
              <a:rPr lang="en-GB" sz="3200" dirty="0"/>
              <a:t>Repentance begins with worship</a:t>
            </a:r>
          </a:p>
          <a:p>
            <a:pPr marL="457200" indent="-457200">
              <a:buFont typeface="+mj-lt"/>
              <a:buAutoNum type="arabicPeriod"/>
            </a:pPr>
            <a:r>
              <a:rPr lang="en-GB" sz="3200" dirty="0"/>
              <a:t>Repentance is our response to His Goodness</a:t>
            </a:r>
          </a:p>
          <a:p>
            <a:pPr marL="457200" indent="-457200">
              <a:buFont typeface="+mj-lt"/>
              <a:buAutoNum type="arabicPeriod"/>
            </a:pPr>
            <a:r>
              <a:rPr lang="en-GB" sz="3200" dirty="0"/>
              <a:t>Repentance is enabled by His Grace</a:t>
            </a:r>
          </a:p>
          <a:p>
            <a:pPr marL="457200" indent="-457200">
              <a:buFont typeface="+mj-lt"/>
              <a:buAutoNum type="arabicPeriod"/>
            </a:pPr>
            <a:endParaRPr lang="en-GB" sz="3200" dirty="0"/>
          </a:p>
          <a:p>
            <a:pPr marL="457200" indent="-457200">
              <a:buFont typeface="+mj-lt"/>
              <a:buAutoNum type="arabicPeriod"/>
            </a:pPr>
            <a:endParaRPr lang="en-US" sz="3200" dirty="0"/>
          </a:p>
        </p:txBody>
      </p:sp>
    </p:spTree>
    <p:extLst>
      <p:ext uri="{BB962C8B-B14F-4D97-AF65-F5344CB8AC3E}">
        <p14:creationId xmlns:p14="http://schemas.microsoft.com/office/powerpoint/2010/main" val="337230606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11613</Words>
  <Application>Microsoft Office PowerPoint</Application>
  <PresentationFormat>Widescreen</PresentationFormat>
  <Paragraphs>348</Paragraphs>
  <Slides>56</Slides>
  <Notes>17</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Gallery</vt:lpstr>
      <vt:lpstr>Coming together around God’s Word </vt:lpstr>
      <vt:lpstr>PowerPoint Presentation</vt:lpstr>
      <vt:lpstr>Repentance </vt:lpstr>
      <vt:lpstr>Dual response to word</vt:lpstr>
      <vt:lpstr>PowerPoint Presentation</vt:lpstr>
      <vt:lpstr>Paul bARKER’S REVIEW</vt:lpstr>
      <vt:lpstr>PowerPoint Presentation</vt:lpstr>
      <vt:lpstr>PowerPoint Presentation</vt:lpstr>
      <vt:lpstr>The nature of repentance</vt:lpstr>
      <vt:lpstr>1. Repentance begins with worship</vt:lpstr>
      <vt:lpstr>1. Repentance begins with worship</vt:lpstr>
      <vt:lpstr>Pope francis</vt:lpstr>
      <vt:lpstr>PowerPoint Presentation</vt:lpstr>
      <vt:lpstr>Soren Kierkegaard</vt:lpstr>
      <vt:lpstr>Tim keller</vt:lpstr>
      <vt:lpstr>Confronted by his holiness</vt:lpstr>
      <vt:lpstr>PowerPoint Presentation</vt:lpstr>
      <vt:lpstr>Sin is deceptive—not obvious</vt:lpstr>
      <vt:lpstr>PowerPoint Presentation</vt:lpstr>
      <vt:lpstr>Obedience is a matter of worship</vt:lpstr>
      <vt:lpstr>PowerPoint Presentation</vt:lpstr>
      <vt:lpstr>PowerPoint Presentation</vt:lpstr>
      <vt:lpstr>PowerPoint Presentation</vt:lpstr>
      <vt:lpstr>2. Repentance is our response to his goodness</vt:lpstr>
      <vt:lpstr>The goodness of God</vt:lpstr>
      <vt:lpstr>PowerPoint Presentation</vt:lpstr>
      <vt:lpstr>Definition</vt:lpstr>
      <vt:lpstr>PowerPoint Presentation</vt:lpstr>
      <vt:lpstr>PowerPoint Presentation</vt:lpstr>
      <vt:lpstr>Ot metaphors for repentance</vt:lpstr>
      <vt:lpstr>PowerPoint Presentation</vt:lpstr>
      <vt:lpstr>Grief over consequences</vt:lpstr>
      <vt:lpstr>PowerPoint Presentation</vt:lpstr>
      <vt:lpstr>We need to understand our sin in the light of who He is ——Hating the sin</vt:lpstr>
      <vt:lpstr>PowerPoint Presentation</vt:lpstr>
      <vt:lpstr>Joseph</vt:lpstr>
      <vt:lpstr>The goodness of God</vt:lpstr>
      <vt:lpstr>PowerPoint Presentation</vt:lpstr>
      <vt:lpstr>Why?</vt:lpstr>
      <vt:lpstr>PowerPoint Presentation</vt:lpstr>
      <vt:lpstr>Gives us the emotional strength to repent</vt:lpstr>
      <vt:lpstr>PowerPoint Presentation</vt:lpstr>
      <vt:lpstr>Re-establishment of trust</vt:lpstr>
      <vt:lpstr>3. Repentance is enabled bY Grace</vt:lpstr>
      <vt:lpstr>Judges 2</vt:lpstr>
      <vt:lpstr>Blessing</vt:lpstr>
      <vt:lpstr>Sin is a constant</vt:lpstr>
      <vt:lpstr>GOD IS GRACIOUS</vt:lpstr>
      <vt:lpstr>PowerPoint Presentation</vt:lpstr>
      <vt:lpstr>Sermon on the mount</vt:lpstr>
      <vt:lpstr>PowerPoint Presentation</vt:lpstr>
      <vt:lpstr>PowerPoint Presentation</vt:lpstr>
      <vt:lpstr>PowerPoint Presentation</vt:lpstr>
      <vt:lpstr>PowerPoint Presentation</vt:lpstr>
      <vt:lpstr>Responding to gods word : repentance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Coming together around God’s Word </dc:title>
  <dc:creator>Peter Ng</dc:creator>
  <cp:lastModifiedBy>Peter Ng</cp:lastModifiedBy>
  <cp:revision>13</cp:revision>
  <dcterms:created xsi:type="dcterms:W3CDTF">2020-01-11T22:25:01Z</dcterms:created>
  <dcterms:modified xsi:type="dcterms:W3CDTF">2020-01-12T05:58:10Z</dcterms:modified>
</cp:coreProperties>
</file>