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61" r:id="rId3"/>
    <p:sldId id="367" r:id="rId4"/>
    <p:sldId id="371" r:id="rId5"/>
    <p:sldId id="374" r:id="rId6"/>
    <p:sldId id="375" r:id="rId7"/>
    <p:sldId id="376" r:id="rId8"/>
    <p:sldId id="372" r:id="rId9"/>
    <p:sldId id="378" r:id="rId10"/>
    <p:sldId id="377" r:id="rId11"/>
    <p:sldId id="373" r:id="rId12"/>
    <p:sldId id="368" r:id="rId13"/>
    <p:sldId id="369" r:id="rId14"/>
    <p:sldId id="379" r:id="rId15"/>
    <p:sldId id="380" r:id="rId16"/>
    <p:sldId id="381" r:id="rId17"/>
    <p:sldId id="393" r:id="rId18"/>
    <p:sldId id="383" r:id="rId19"/>
    <p:sldId id="394" r:id="rId20"/>
    <p:sldId id="395" r:id="rId21"/>
    <p:sldId id="396" r:id="rId22"/>
    <p:sldId id="400" r:id="rId23"/>
    <p:sldId id="397" r:id="rId24"/>
    <p:sldId id="398" r:id="rId25"/>
    <p:sldId id="399" r:id="rId26"/>
    <p:sldId id="384" r:id="rId27"/>
    <p:sldId id="401" r:id="rId28"/>
    <p:sldId id="402" r:id="rId29"/>
    <p:sldId id="385" r:id="rId30"/>
    <p:sldId id="403" r:id="rId31"/>
    <p:sldId id="386" r:id="rId32"/>
    <p:sldId id="387" r:id="rId33"/>
    <p:sldId id="404" r:id="rId34"/>
    <p:sldId id="388" r:id="rId35"/>
    <p:sldId id="389" r:id="rId36"/>
    <p:sldId id="405" r:id="rId37"/>
    <p:sldId id="406" r:id="rId38"/>
    <p:sldId id="407" r:id="rId39"/>
    <p:sldId id="415" r:id="rId40"/>
    <p:sldId id="409" r:id="rId41"/>
    <p:sldId id="416" r:id="rId42"/>
    <p:sldId id="417" r:id="rId43"/>
    <p:sldId id="370"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9634" name="Group 2"/>
          <p:cNvGrpSpPr>
            <a:grpSpLocks/>
          </p:cNvGrpSpPr>
          <p:nvPr/>
        </p:nvGrpSpPr>
        <p:grpSpPr bwMode="auto">
          <a:xfrm>
            <a:off x="0" y="0"/>
            <a:ext cx="8458200" cy="5943600"/>
            <a:chOff x="0" y="0"/>
            <a:chExt cx="5328" cy="3744"/>
          </a:xfrm>
        </p:grpSpPr>
        <p:sp>
          <p:nvSpPr>
            <p:cNvPr id="6963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MY" sz="1350">
                <a:solidFill>
                  <a:srgbClr val="FFFFFF"/>
                </a:solidFill>
                <a:latin typeface="Arial" charset="0"/>
              </a:endParaRPr>
            </a:p>
          </p:txBody>
        </p:sp>
        <p:sp>
          <p:nvSpPr>
            <p:cNvPr id="6963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MY" sz="1350">
                <a:solidFill>
                  <a:srgbClr val="FFFFFF"/>
                </a:solidFill>
                <a:latin typeface="Arial" charset="0"/>
              </a:endParaRPr>
            </a:p>
          </p:txBody>
        </p:sp>
      </p:grpSp>
      <p:sp>
        <p:nvSpPr>
          <p:cNvPr id="6963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69638" name="Rectangle 6"/>
          <p:cNvSpPr>
            <a:spLocks noGrp="1" noChangeArrowheads="1"/>
          </p:cNvSpPr>
          <p:nvPr>
            <p:ph type="dt" sz="quarter" idx="2"/>
          </p:nvPr>
        </p:nvSpPr>
        <p:spPr/>
        <p:txBody>
          <a:bodyPr/>
          <a:lstStyle>
            <a:lvl1pPr>
              <a:defRPr/>
            </a:lvl1pPr>
          </a:lstStyle>
          <a:p>
            <a:endParaRPr lang="en-US">
              <a:solidFill>
                <a:srgbClr val="FFFFFF"/>
              </a:solidFill>
            </a:endParaRPr>
          </a:p>
        </p:txBody>
      </p:sp>
      <p:sp>
        <p:nvSpPr>
          <p:cNvPr id="69639" name="Rectangle 7"/>
          <p:cNvSpPr>
            <a:spLocks noGrp="1" noChangeArrowheads="1"/>
          </p:cNvSpPr>
          <p:nvPr>
            <p:ph type="ftr" sz="quarter" idx="3"/>
          </p:nvPr>
        </p:nvSpPr>
        <p:spPr/>
        <p:txBody>
          <a:bodyPr/>
          <a:lstStyle>
            <a:lvl1pPr>
              <a:defRPr/>
            </a:lvl1pPr>
          </a:lstStyle>
          <a:p>
            <a:endParaRPr lang="en-US">
              <a:solidFill>
                <a:srgbClr val="FFFFFF"/>
              </a:solidFill>
            </a:endParaRPr>
          </a:p>
        </p:txBody>
      </p:sp>
      <p:sp>
        <p:nvSpPr>
          <p:cNvPr id="69640" name="Rectangle 8"/>
          <p:cNvSpPr>
            <a:spLocks noGrp="1" noChangeArrowheads="1"/>
          </p:cNvSpPr>
          <p:nvPr>
            <p:ph type="sldNum" sz="quarter" idx="4"/>
          </p:nvPr>
        </p:nvSpPr>
        <p:spPr/>
        <p:txBody>
          <a:bodyPr/>
          <a:lstStyle>
            <a:lvl1pPr>
              <a:defRPr/>
            </a:lvl1pPr>
          </a:lstStyle>
          <a:p>
            <a:fld id="{106EA13F-CAB3-47E4-8F79-B04161F02D8E}" type="slidenum">
              <a:rPr lang="en-US">
                <a:solidFill>
                  <a:srgbClr val="FFFFFF"/>
                </a:solidFill>
              </a:rPr>
              <a:pPr/>
              <a:t>‹#›</a:t>
            </a:fld>
            <a:endParaRPr lang="en-US">
              <a:solidFill>
                <a:srgbClr val="FFFFFF"/>
              </a:solidFill>
            </a:endParaRPr>
          </a:p>
        </p:txBody>
      </p:sp>
      <p:sp>
        <p:nvSpPr>
          <p:cNvPr id="69641" name="Rectangle 9"/>
          <p:cNvSpPr>
            <a:spLocks noGrp="1" noChangeArrowheads="1"/>
          </p:cNvSpPr>
          <p:nvPr>
            <p:ph type="ctrTitle" sz="quarter"/>
          </p:nvPr>
        </p:nvSpPr>
        <p:spPr>
          <a:xfrm>
            <a:off x="685800" y="1768479"/>
            <a:ext cx="7772400" cy="1736725"/>
          </a:xfrm>
        </p:spPr>
        <p:txBody>
          <a:bodyPr anchor="b" anchorCtr="1"/>
          <a:lstStyle>
            <a:lvl1pPr>
              <a:defRPr sz="4050"/>
            </a:lvl1pPr>
          </a:lstStyle>
          <a:p>
            <a:pPr lvl="0"/>
            <a:r>
              <a:rPr lang="en-US" noProof="0"/>
              <a:t>Click to edit Master title style</a:t>
            </a:r>
          </a:p>
        </p:txBody>
      </p:sp>
    </p:spTree>
    <p:extLst>
      <p:ext uri="{BB962C8B-B14F-4D97-AF65-F5344CB8AC3E}">
        <p14:creationId xmlns:p14="http://schemas.microsoft.com/office/powerpoint/2010/main" val="395646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D82A048-2F56-4840-9205-9494B8C91E9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16432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451552C-42DC-4992-A8C3-53E942FEC37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11702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D1D9682-9BB1-43C4-9899-6610B095A5E4}"/>
              </a:ext>
            </a:extLst>
          </p:cNvPr>
          <p:cNvSpPr>
            <a:spLocks noGrp="1"/>
          </p:cNvSpPr>
          <p:nvPr>
            <p:ph type="dt" sz="half" idx="10"/>
          </p:nvPr>
        </p:nvSpPr>
        <p:spPr/>
        <p:txBody>
          <a:bodyPr/>
          <a:lstStyle>
            <a:lvl1pPr>
              <a:defRPr/>
            </a:lvl1pPr>
          </a:lstStyle>
          <a:p>
            <a:pPr>
              <a:defRPr/>
            </a:pPr>
            <a:fld id="{1B699FF0-F216-4820-9728-95055723ADA6}" type="datetimeFigureOut">
              <a:rPr lang="en-US"/>
              <a:pPr>
                <a:defRPr/>
              </a:pPr>
              <a:t>1/5/2020</a:t>
            </a:fld>
            <a:endParaRPr lang="en-US"/>
          </a:p>
        </p:txBody>
      </p:sp>
      <p:sp>
        <p:nvSpPr>
          <p:cNvPr id="5" name="Footer Placeholder 4">
            <a:extLst>
              <a:ext uri="{FF2B5EF4-FFF2-40B4-BE49-F238E27FC236}">
                <a16:creationId xmlns:a16="http://schemas.microsoft.com/office/drawing/2014/main" id="{4E02A057-EFA8-4572-BEFC-4745EAFC7A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F69F05-7FC3-4904-A750-A9758C3FBBD4}"/>
              </a:ext>
            </a:extLst>
          </p:cNvPr>
          <p:cNvSpPr>
            <a:spLocks noGrp="1"/>
          </p:cNvSpPr>
          <p:nvPr>
            <p:ph type="sldNum" sz="quarter" idx="12"/>
          </p:nvPr>
        </p:nvSpPr>
        <p:spPr/>
        <p:txBody>
          <a:bodyPr/>
          <a:lstStyle>
            <a:lvl1pPr>
              <a:defRPr/>
            </a:lvl1pPr>
          </a:lstStyle>
          <a:p>
            <a:fld id="{1047B023-5941-4CE8-BA4E-4C35C0898919}" type="slidenum">
              <a:rPr lang="en-US" altLang="en-US"/>
              <a:pPr/>
              <a:t>‹#›</a:t>
            </a:fld>
            <a:endParaRPr lang="en-US" altLang="en-US"/>
          </a:p>
        </p:txBody>
      </p:sp>
    </p:spTree>
    <p:extLst>
      <p:ext uri="{BB962C8B-B14F-4D97-AF65-F5344CB8AC3E}">
        <p14:creationId xmlns:p14="http://schemas.microsoft.com/office/powerpoint/2010/main" val="2732586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C2318-727F-45A5-8562-B7452D1D560C}"/>
              </a:ext>
            </a:extLst>
          </p:cNvPr>
          <p:cNvSpPr>
            <a:spLocks noGrp="1"/>
          </p:cNvSpPr>
          <p:nvPr>
            <p:ph type="dt" sz="half" idx="10"/>
          </p:nvPr>
        </p:nvSpPr>
        <p:spPr/>
        <p:txBody>
          <a:bodyPr/>
          <a:lstStyle>
            <a:lvl1pPr>
              <a:defRPr/>
            </a:lvl1pPr>
          </a:lstStyle>
          <a:p>
            <a:pPr>
              <a:defRPr/>
            </a:pPr>
            <a:fld id="{14A9C778-AFCC-4E42-BFA6-77D7C4DAC13B}" type="datetimeFigureOut">
              <a:rPr lang="en-US"/>
              <a:pPr>
                <a:defRPr/>
              </a:pPr>
              <a:t>1/5/2020</a:t>
            </a:fld>
            <a:endParaRPr lang="en-US"/>
          </a:p>
        </p:txBody>
      </p:sp>
      <p:sp>
        <p:nvSpPr>
          <p:cNvPr id="5" name="Footer Placeholder 4">
            <a:extLst>
              <a:ext uri="{FF2B5EF4-FFF2-40B4-BE49-F238E27FC236}">
                <a16:creationId xmlns:a16="http://schemas.microsoft.com/office/drawing/2014/main" id="{8F24F208-F619-4EB4-A066-A16CEFFE3A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BF9B844-CE96-4082-BDDC-1D013678A5A0}"/>
              </a:ext>
            </a:extLst>
          </p:cNvPr>
          <p:cNvSpPr>
            <a:spLocks noGrp="1"/>
          </p:cNvSpPr>
          <p:nvPr>
            <p:ph type="sldNum" sz="quarter" idx="12"/>
          </p:nvPr>
        </p:nvSpPr>
        <p:spPr/>
        <p:txBody>
          <a:bodyPr/>
          <a:lstStyle>
            <a:lvl1pPr>
              <a:defRPr/>
            </a:lvl1pPr>
          </a:lstStyle>
          <a:p>
            <a:fld id="{7DEF5EA0-AF42-4C9C-90C7-9C24A1C9A255}" type="slidenum">
              <a:rPr lang="en-US" altLang="en-US"/>
              <a:pPr/>
              <a:t>‹#›</a:t>
            </a:fld>
            <a:endParaRPr lang="en-US" altLang="en-US"/>
          </a:p>
        </p:txBody>
      </p:sp>
    </p:spTree>
    <p:extLst>
      <p:ext uri="{BB962C8B-B14F-4D97-AF65-F5344CB8AC3E}">
        <p14:creationId xmlns:p14="http://schemas.microsoft.com/office/powerpoint/2010/main" val="3625356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F3D3E4-C91F-4CDF-B8CC-B3D7183A0184}"/>
              </a:ext>
            </a:extLst>
          </p:cNvPr>
          <p:cNvSpPr>
            <a:spLocks noGrp="1"/>
          </p:cNvSpPr>
          <p:nvPr>
            <p:ph type="dt" sz="half" idx="10"/>
          </p:nvPr>
        </p:nvSpPr>
        <p:spPr/>
        <p:txBody>
          <a:bodyPr/>
          <a:lstStyle>
            <a:lvl1pPr>
              <a:defRPr/>
            </a:lvl1pPr>
          </a:lstStyle>
          <a:p>
            <a:pPr>
              <a:defRPr/>
            </a:pPr>
            <a:fld id="{6ADC3C75-0E9A-4263-AD0B-D246C0D7FCD0}" type="datetimeFigureOut">
              <a:rPr lang="en-US"/>
              <a:pPr>
                <a:defRPr/>
              </a:pPr>
              <a:t>1/5/2020</a:t>
            </a:fld>
            <a:endParaRPr lang="en-US"/>
          </a:p>
        </p:txBody>
      </p:sp>
      <p:sp>
        <p:nvSpPr>
          <p:cNvPr id="5" name="Footer Placeholder 4">
            <a:extLst>
              <a:ext uri="{FF2B5EF4-FFF2-40B4-BE49-F238E27FC236}">
                <a16:creationId xmlns:a16="http://schemas.microsoft.com/office/drawing/2014/main" id="{FFAAD97D-5D76-4695-AE51-5CDABE4C44A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59973B-C826-420D-89DD-012A904E04A8}"/>
              </a:ext>
            </a:extLst>
          </p:cNvPr>
          <p:cNvSpPr>
            <a:spLocks noGrp="1"/>
          </p:cNvSpPr>
          <p:nvPr>
            <p:ph type="sldNum" sz="quarter" idx="12"/>
          </p:nvPr>
        </p:nvSpPr>
        <p:spPr/>
        <p:txBody>
          <a:bodyPr/>
          <a:lstStyle>
            <a:lvl1pPr>
              <a:defRPr/>
            </a:lvl1pPr>
          </a:lstStyle>
          <a:p>
            <a:fld id="{2EC909AF-E829-40B1-8F58-76D96DCFDDF7}" type="slidenum">
              <a:rPr lang="en-US" altLang="en-US"/>
              <a:pPr/>
              <a:t>‹#›</a:t>
            </a:fld>
            <a:endParaRPr lang="en-US" altLang="en-US"/>
          </a:p>
        </p:txBody>
      </p:sp>
    </p:spTree>
    <p:extLst>
      <p:ext uri="{BB962C8B-B14F-4D97-AF65-F5344CB8AC3E}">
        <p14:creationId xmlns:p14="http://schemas.microsoft.com/office/powerpoint/2010/main" val="2090856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5457972-40C4-42D0-B885-BE271BC1FA03}"/>
              </a:ext>
            </a:extLst>
          </p:cNvPr>
          <p:cNvSpPr>
            <a:spLocks noGrp="1"/>
          </p:cNvSpPr>
          <p:nvPr>
            <p:ph type="dt" sz="half" idx="10"/>
          </p:nvPr>
        </p:nvSpPr>
        <p:spPr/>
        <p:txBody>
          <a:bodyPr/>
          <a:lstStyle>
            <a:lvl1pPr>
              <a:defRPr/>
            </a:lvl1pPr>
          </a:lstStyle>
          <a:p>
            <a:pPr>
              <a:defRPr/>
            </a:pPr>
            <a:fld id="{4EE1BF74-1F7C-42A9-ABFC-8B5A930B5ABD}" type="datetimeFigureOut">
              <a:rPr lang="en-US"/>
              <a:pPr>
                <a:defRPr/>
              </a:pPr>
              <a:t>1/5/2020</a:t>
            </a:fld>
            <a:endParaRPr lang="en-US"/>
          </a:p>
        </p:txBody>
      </p:sp>
      <p:sp>
        <p:nvSpPr>
          <p:cNvPr id="6" name="Footer Placeholder 4">
            <a:extLst>
              <a:ext uri="{FF2B5EF4-FFF2-40B4-BE49-F238E27FC236}">
                <a16:creationId xmlns:a16="http://schemas.microsoft.com/office/drawing/2014/main" id="{4F9AC13C-1A9D-41D8-AF6D-F98D9815BFD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CE67E52-A5DC-483D-9466-26C228DEA619}"/>
              </a:ext>
            </a:extLst>
          </p:cNvPr>
          <p:cNvSpPr>
            <a:spLocks noGrp="1"/>
          </p:cNvSpPr>
          <p:nvPr>
            <p:ph type="sldNum" sz="quarter" idx="12"/>
          </p:nvPr>
        </p:nvSpPr>
        <p:spPr/>
        <p:txBody>
          <a:bodyPr/>
          <a:lstStyle>
            <a:lvl1pPr>
              <a:defRPr/>
            </a:lvl1pPr>
          </a:lstStyle>
          <a:p>
            <a:fld id="{CDA1CB24-7ABE-409C-8B8B-4E024235315C}" type="slidenum">
              <a:rPr lang="en-US" altLang="en-US"/>
              <a:pPr/>
              <a:t>‹#›</a:t>
            </a:fld>
            <a:endParaRPr lang="en-US" altLang="en-US"/>
          </a:p>
        </p:txBody>
      </p:sp>
    </p:spTree>
    <p:extLst>
      <p:ext uri="{BB962C8B-B14F-4D97-AF65-F5344CB8AC3E}">
        <p14:creationId xmlns:p14="http://schemas.microsoft.com/office/powerpoint/2010/main" val="1564307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BDFC122-DAFD-4876-A1FB-A4306707B3FE}"/>
              </a:ext>
            </a:extLst>
          </p:cNvPr>
          <p:cNvSpPr>
            <a:spLocks noGrp="1"/>
          </p:cNvSpPr>
          <p:nvPr>
            <p:ph type="dt" sz="half" idx="10"/>
          </p:nvPr>
        </p:nvSpPr>
        <p:spPr/>
        <p:txBody>
          <a:bodyPr/>
          <a:lstStyle>
            <a:lvl1pPr>
              <a:defRPr/>
            </a:lvl1pPr>
          </a:lstStyle>
          <a:p>
            <a:pPr>
              <a:defRPr/>
            </a:pPr>
            <a:fld id="{1511D2B2-6B90-4CFD-B4B8-61A0681A62C0}" type="datetimeFigureOut">
              <a:rPr lang="en-US"/>
              <a:pPr>
                <a:defRPr/>
              </a:pPr>
              <a:t>1/5/2020</a:t>
            </a:fld>
            <a:endParaRPr lang="en-US"/>
          </a:p>
        </p:txBody>
      </p:sp>
      <p:sp>
        <p:nvSpPr>
          <p:cNvPr id="8" name="Footer Placeholder 4">
            <a:extLst>
              <a:ext uri="{FF2B5EF4-FFF2-40B4-BE49-F238E27FC236}">
                <a16:creationId xmlns:a16="http://schemas.microsoft.com/office/drawing/2014/main" id="{8AF94AD2-DE8C-43B2-89B5-6BEF69DB13C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C225EB6-D8DC-4528-9FBF-46EDDC370E72}"/>
              </a:ext>
            </a:extLst>
          </p:cNvPr>
          <p:cNvSpPr>
            <a:spLocks noGrp="1"/>
          </p:cNvSpPr>
          <p:nvPr>
            <p:ph type="sldNum" sz="quarter" idx="12"/>
          </p:nvPr>
        </p:nvSpPr>
        <p:spPr/>
        <p:txBody>
          <a:bodyPr/>
          <a:lstStyle>
            <a:lvl1pPr>
              <a:defRPr/>
            </a:lvl1pPr>
          </a:lstStyle>
          <a:p>
            <a:fld id="{2AF00A40-9580-4F94-9328-A62ADEE1C972}" type="slidenum">
              <a:rPr lang="en-US" altLang="en-US"/>
              <a:pPr/>
              <a:t>‹#›</a:t>
            </a:fld>
            <a:endParaRPr lang="en-US" altLang="en-US"/>
          </a:p>
        </p:txBody>
      </p:sp>
    </p:spTree>
    <p:extLst>
      <p:ext uri="{BB962C8B-B14F-4D97-AF65-F5344CB8AC3E}">
        <p14:creationId xmlns:p14="http://schemas.microsoft.com/office/powerpoint/2010/main" val="3879659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F36FBFA-F96A-4611-80F0-7B11DBE17974}"/>
              </a:ext>
            </a:extLst>
          </p:cNvPr>
          <p:cNvSpPr>
            <a:spLocks noGrp="1"/>
          </p:cNvSpPr>
          <p:nvPr>
            <p:ph type="dt" sz="half" idx="10"/>
          </p:nvPr>
        </p:nvSpPr>
        <p:spPr/>
        <p:txBody>
          <a:bodyPr/>
          <a:lstStyle>
            <a:lvl1pPr>
              <a:defRPr/>
            </a:lvl1pPr>
          </a:lstStyle>
          <a:p>
            <a:pPr>
              <a:defRPr/>
            </a:pPr>
            <a:fld id="{37F35DEB-C6A8-4C14-92E3-9F99505C9448}" type="datetimeFigureOut">
              <a:rPr lang="en-US"/>
              <a:pPr>
                <a:defRPr/>
              </a:pPr>
              <a:t>1/5/2020</a:t>
            </a:fld>
            <a:endParaRPr lang="en-US"/>
          </a:p>
        </p:txBody>
      </p:sp>
      <p:sp>
        <p:nvSpPr>
          <p:cNvPr id="4" name="Footer Placeholder 4">
            <a:extLst>
              <a:ext uri="{FF2B5EF4-FFF2-40B4-BE49-F238E27FC236}">
                <a16:creationId xmlns:a16="http://schemas.microsoft.com/office/drawing/2014/main" id="{0644B784-2BBA-44EC-8E83-5FF0D706515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8109A93-6127-4C33-91D1-F31E135500DA}"/>
              </a:ext>
            </a:extLst>
          </p:cNvPr>
          <p:cNvSpPr>
            <a:spLocks noGrp="1"/>
          </p:cNvSpPr>
          <p:nvPr>
            <p:ph type="sldNum" sz="quarter" idx="12"/>
          </p:nvPr>
        </p:nvSpPr>
        <p:spPr/>
        <p:txBody>
          <a:bodyPr/>
          <a:lstStyle>
            <a:lvl1pPr>
              <a:defRPr/>
            </a:lvl1pPr>
          </a:lstStyle>
          <a:p>
            <a:fld id="{01EB57B6-49F8-4D36-A7F8-2BB7A4B2CCD1}" type="slidenum">
              <a:rPr lang="en-US" altLang="en-US"/>
              <a:pPr/>
              <a:t>‹#›</a:t>
            </a:fld>
            <a:endParaRPr lang="en-US" altLang="en-US"/>
          </a:p>
        </p:txBody>
      </p:sp>
    </p:spTree>
    <p:extLst>
      <p:ext uri="{BB962C8B-B14F-4D97-AF65-F5344CB8AC3E}">
        <p14:creationId xmlns:p14="http://schemas.microsoft.com/office/powerpoint/2010/main" val="2724578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82785DB-18E6-4AA8-A63B-1412644F293D}"/>
              </a:ext>
            </a:extLst>
          </p:cNvPr>
          <p:cNvSpPr>
            <a:spLocks noGrp="1"/>
          </p:cNvSpPr>
          <p:nvPr>
            <p:ph type="dt" sz="half" idx="10"/>
          </p:nvPr>
        </p:nvSpPr>
        <p:spPr/>
        <p:txBody>
          <a:bodyPr/>
          <a:lstStyle>
            <a:lvl1pPr>
              <a:defRPr/>
            </a:lvl1pPr>
          </a:lstStyle>
          <a:p>
            <a:pPr>
              <a:defRPr/>
            </a:pPr>
            <a:fld id="{8C998681-86AA-4BDC-A60D-0E326E4D812E}" type="datetimeFigureOut">
              <a:rPr lang="en-US"/>
              <a:pPr>
                <a:defRPr/>
              </a:pPr>
              <a:t>1/5/2020</a:t>
            </a:fld>
            <a:endParaRPr lang="en-US"/>
          </a:p>
        </p:txBody>
      </p:sp>
      <p:sp>
        <p:nvSpPr>
          <p:cNvPr id="3" name="Footer Placeholder 4">
            <a:extLst>
              <a:ext uri="{FF2B5EF4-FFF2-40B4-BE49-F238E27FC236}">
                <a16:creationId xmlns:a16="http://schemas.microsoft.com/office/drawing/2014/main" id="{B4E8E021-BC3B-40E3-9C55-580A1AD8A05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A66DA89-5CE5-46DB-943F-484071129B01}"/>
              </a:ext>
            </a:extLst>
          </p:cNvPr>
          <p:cNvSpPr>
            <a:spLocks noGrp="1"/>
          </p:cNvSpPr>
          <p:nvPr>
            <p:ph type="sldNum" sz="quarter" idx="12"/>
          </p:nvPr>
        </p:nvSpPr>
        <p:spPr/>
        <p:txBody>
          <a:bodyPr/>
          <a:lstStyle>
            <a:lvl1pPr>
              <a:defRPr/>
            </a:lvl1pPr>
          </a:lstStyle>
          <a:p>
            <a:fld id="{39208FE1-C0A9-4792-AB5D-6C8E9158B202}" type="slidenum">
              <a:rPr lang="en-US" altLang="en-US"/>
              <a:pPr/>
              <a:t>‹#›</a:t>
            </a:fld>
            <a:endParaRPr lang="en-US" altLang="en-US"/>
          </a:p>
        </p:txBody>
      </p:sp>
    </p:spTree>
    <p:extLst>
      <p:ext uri="{BB962C8B-B14F-4D97-AF65-F5344CB8AC3E}">
        <p14:creationId xmlns:p14="http://schemas.microsoft.com/office/powerpoint/2010/main" val="210753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8"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3302406-6038-4EE6-A594-DFCA72B3763A}"/>
              </a:ext>
            </a:extLst>
          </p:cNvPr>
          <p:cNvSpPr>
            <a:spLocks noGrp="1"/>
          </p:cNvSpPr>
          <p:nvPr>
            <p:ph type="dt" sz="half" idx="10"/>
          </p:nvPr>
        </p:nvSpPr>
        <p:spPr/>
        <p:txBody>
          <a:bodyPr/>
          <a:lstStyle>
            <a:lvl1pPr>
              <a:defRPr/>
            </a:lvl1pPr>
          </a:lstStyle>
          <a:p>
            <a:pPr>
              <a:defRPr/>
            </a:pPr>
            <a:fld id="{C5619CF5-B7A8-4C37-BC52-560684E5D12A}" type="datetimeFigureOut">
              <a:rPr lang="en-US"/>
              <a:pPr>
                <a:defRPr/>
              </a:pPr>
              <a:t>1/5/2020</a:t>
            </a:fld>
            <a:endParaRPr lang="en-US"/>
          </a:p>
        </p:txBody>
      </p:sp>
      <p:sp>
        <p:nvSpPr>
          <p:cNvPr id="6" name="Footer Placeholder 4">
            <a:extLst>
              <a:ext uri="{FF2B5EF4-FFF2-40B4-BE49-F238E27FC236}">
                <a16:creationId xmlns:a16="http://schemas.microsoft.com/office/drawing/2014/main" id="{41512B7A-9C40-43E7-B4EC-BD6415ACB7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4D2FFC2-8DA1-4FC6-B549-3ACACDDA96AB}"/>
              </a:ext>
            </a:extLst>
          </p:cNvPr>
          <p:cNvSpPr>
            <a:spLocks noGrp="1"/>
          </p:cNvSpPr>
          <p:nvPr>
            <p:ph type="sldNum" sz="quarter" idx="12"/>
          </p:nvPr>
        </p:nvSpPr>
        <p:spPr/>
        <p:txBody>
          <a:bodyPr/>
          <a:lstStyle>
            <a:lvl1pPr>
              <a:defRPr/>
            </a:lvl1pPr>
          </a:lstStyle>
          <a:p>
            <a:fld id="{84198F61-82BF-47F5-A769-FDEF0E684BA6}" type="slidenum">
              <a:rPr lang="en-US" altLang="en-US"/>
              <a:pPr/>
              <a:t>‹#›</a:t>
            </a:fld>
            <a:endParaRPr lang="en-US" altLang="en-US"/>
          </a:p>
        </p:txBody>
      </p:sp>
    </p:spTree>
    <p:extLst>
      <p:ext uri="{BB962C8B-B14F-4D97-AF65-F5344CB8AC3E}">
        <p14:creationId xmlns:p14="http://schemas.microsoft.com/office/powerpoint/2010/main" val="283487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868E1AA-C3C7-4DC4-AA67-E68E38EB09A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86187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576835E-4DB8-47B3-8E42-DA8E9449AA1F}"/>
              </a:ext>
            </a:extLst>
          </p:cNvPr>
          <p:cNvSpPr>
            <a:spLocks noGrp="1"/>
          </p:cNvSpPr>
          <p:nvPr>
            <p:ph type="dt" sz="half" idx="10"/>
          </p:nvPr>
        </p:nvSpPr>
        <p:spPr/>
        <p:txBody>
          <a:bodyPr/>
          <a:lstStyle>
            <a:lvl1pPr>
              <a:defRPr/>
            </a:lvl1pPr>
          </a:lstStyle>
          <a:p>
            <a:pPr>
              <a:defRPr/>
            </a:pPr>
            <a:fld id="{91E53437-C533-46B9-B7C9-D15D9782923B}" type="datetimeFigureOut">
              <a:rPr lang="en-US"/>
              <a:pPr>
                <a:defRPr/>
              </a:pPr>
              <a:t>1/5/2020</a:t>
            </a:fld>
            <a:endParaRPr lang="en-US"/>
          </a:p>
        </p:txBody>
      </p:sp>
      <p:sp>
        <p:nvSpPr>
          <p:cNvPr id="6" name="Footer Placeholder 4">
            <a:extLst>
              <a:ext uri="{FF2B5EF4-FFF2-40B4-BE49-F238E27FC236}">
                <a16:creationId xmlns:a16="http://schemas.microsoft.com/office/drawing/2014/main" id="{77A1D476-B537-4D0F-8CF8-1D0A49F522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16B330-9FC1-4490-A9DC-117166B63FBD}"/>
              </a:ext>
            </a:extLst>
          </p:cNvPr>
          <p:cNvSpPr>
            <a:spLocks noGrp="1"/>
          </p:cNvSpPr>
          <p:nvPr>
            <p:ph type="sldNum" sz="quarter" idx="12"/>
          </p:nvPr>
        </p:nvSpPr>
        <p:spPr/>
        <p:txBody>
          <a:bodyPr/>
          <a:lstStyle>
            <a:lvl1pPr>
              <a:defRPr/>
            </a:lvl1pPr>
          </a:lstStyle>
          <a:p>
            <a:fld id="{AA43F194-5864-4FA0-A634-700EF4A0E490}" type="slidenum">
              <a:rPr lang="en-US" altLang="en-US"/>
              <a:pPr/>
              <a:t>‹#›</a:t>
            </a:fld>
            <a:endParaRPr lang="en-US" altLang="en-US"/>
          </a:p>
        </p:txBody>
      </p:sp>
    </p:spTree>
    <p:extLst>
      <p:ext uri="{BB962C8B-B14F-4D97-AF65-F5344CB8AC3E}">
        <p14:creationId xmlns:p14="http://schemas.microsoft.com/office/powerpoint/2010/main" val="1573304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9C77AA-5683-438C-81EF-FE97040189B4}"/>
              </a:ext>
            </a:extLst>
          </p:cNvPr>
          <p:cNvSpPr>
            <a:spLocks noGrp="1"/>
          </p:cNvSpPr>
          <p:nvPr>
            <p:ph type="dt" sz="half" idx="10"/>
          </p:nvPr>
        </p:nvSpPr>
        <p:spPr/>
        <p:txBody>
          <a:bodyPr/>
          <a:lstStyle>
            <a:lvl1pPr>
              <a:defRPr/>
            </a:lvl1pPr>
          </a:lstStyle>
          <a:p>
            <a:pPr>
              <a:defRPr/>
            </a:pPr>
            <a:fld id="{1C65ACE7-E5AB-4E01-9FE0-BBBCBDA5DE6E}" type="datetimeFigureOut">
              <a:rPr lang="en-US"/>
              <a:pPr>
                <a:defRPr/>
              </a:pPr>
              <a:t>1/5/2020</a:t>
            </a:fld>
            <a:endParaRPr lang="en-US"/>
          </a:p>
        </p:txBody>
      </p:sp>
      <p:sp>
        <p:nvSpPr>
          <p:cNvPr id="5" name="Footer Placeholder 4">
            <a:extLst>
              <a:ext uri="{FF2B5EF4-FFF2-40B4-BE49-F238E27FC236}">
                <a16:creationId xmlns:a16="http://schemas.microsoft.com/office/drawing/2014/main" id="{8CA89B5F-B5F6-4E3C-9753-8D0E7C3AD19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AC629B3-AD11-401A-A37B-B56469925F4F}"/>
              </a:ext>
            </a:extLst>
          </p:cNvPr>
          <p:cNvSpPr>
            <a:spLocks noGrp="1"/>
          </p:cNvSpPr>
          <p:nvPr>
            <p:ph type="sldNum" sz="quarter" idx="12"/>
          </p:nvPr>
        </p:nvSpPr>
        <p:spPr/>
        <p:txBody>
          <a:bodyPr/>
          <a:lstStyle>
            <a:lvl1pPr>
              <a:defRPr/>
            </a:lvl1pPr>
          </a:lstStyle>
          <a:p>
            <a:fld id="{175C6883-8138-4794-99BA-6BFD1800CD1D}" type="slidenum">
              <a:rPr lang="en-US" altLang="en-US"/>
              <a:pPr/>
              <a:t>‹#›</a:t>
            </a:fld>
            <a:endParaRPr lang="en-US" altLang="en-US"/>
          </a:p>
        </p:txBody>
      </p:sp>
    </p:spTree>
    <p:extLst>
      <p:ext uri="{BB962C8B-B14F-4D97-AF65-F5344CB8AC3E}">
        <p14:creationId xmlns:p14="http://schemas.microsoft.com/office/powerpoint/2010/main" val="1429055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743A24-D213-434E-931A-ECAD8729B76F}"/>
              </a:ext>
            </a:extLst>
          </p:cNvPr>
          <p:cNvSpPr>
            <a:spLocks noGrp="1"/>
          </p:cNvSpPr>
          <p:nvPr>
            <p:ph type="dt" sz="half" idx="10"/>
          </p:nvPr>
        </p:nvSpPr>
        <p:spPr/>
        <p:txBody>
          <a:bodyPr/>
          <a:lstStyle>
            <a:lvl1pPr>
              <a:defRPr/>
            </a:lvl1pPr>
          </a:lstStyle>
          <a:p>
            <a:pPr>
              <a:defRPr/>
            </a:pPr>
            <a:fld id="{8BB627D1-A74B-4F7C-BD9B-BCAA557C9923}" type="datetimeFigureOut">
              <a:rPr lang="en-US"/>
              <a:pPr>
                <a:defRPr/>
              </a:pPr>
              <a:t>1/5/2020</a:t>
            </a:fld>
            <a:endParaRPr lang="en-US"/>
          </a:p>
        </p:txBody>
      </p:sp>
      <p:sp>
        <p:nvSpPr>
          <p:cNvPr id="5" name="Footer Placeholder 4">
            <a:extLst>
              <a:ext uri="{FF2B5EF4-FFF2-40B4-BE49-F238E27FC236}">
                <a16:creationId xmlns:a16="http://schemas.microsoft.com/office/drawing/2014/main" id="{246A3263-32FB-4A0A-A906-D5168D974E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B729AEB-1883-4E4A-ADDA-2C7E48DEF1D8}"/>
              </a:ext>
            </a:extLst>
          </p:cNvPr>
          <p:cNvSpPr>
            <a:spLocks noGrp="1"/>
          </p:cNvSpPr>
          <p:nvPr>
            <p:ph type="sldNum" sz="quarter" idx="12"/>
          </p:nvPr>
        </p:nvSpPr>
        <p:spPr/>
        <p:txBody>
          <a:bodyPr/>
          <a:lstStyle>
            <a:lvl1pPr>
              <a:defRPr/>
            </a:lvl1pPr>
          </a:lstStyle>
          <a:p>
            <a:fld id="{3D6921BC-15F0-4213-9001-10F0F97B923D}" type="slidenum">
              <a:rPr lang="en-US" altLang="en-US"/>
              <a:pPr/>
              <a:t>‹#›</a:t>
            </a:fld>
            <a:endParaRPr lang="en-US" altLang="en-US"/>
          </a:p>
        </p:txBody>
      </p:sp>
    </p:spTree>
    <p:extLst>
      <p:ext uri="{BB962C8B-B14F-4D97-AF65-F5344CB8AC3E}">
        <p14:creationId xmlns:p14="http://schemas.microsoft.com/office/powerpoint/2010/main" val="422753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3C48CEB-3346-47FF-AD61-5306F07148A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2859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457200" y="1600200"/>
            <a:ext cx="40386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4648200" y="1600200"/>
            <a:ext cx="40386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BC0AACEC-A54B-42D3-92EA-03A35F556E20}"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7075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564DB9-0E35-457A-A80E-A7286D27E9B1}"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9693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93D4C675-B629-4255-8E6C-14F281AC906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4282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DA248617-694D-477B-B663-3DB39FD1167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2069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endParaRPr lang="en-MY"/>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378FB4E-4D23-4C76-BD2C-90536FC9AC9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816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1355D20-1631-4F56-A775-C7228B75DA5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66553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610" name="Group 2"/>
          <p:cNvGrpSpPr>
            <a:grpSpLocks/>
          </p:cNvGrpSpPr>
          <p:nvPr/>
        </p:nvGrpSpPr>
        <p:grpSpPr bwMode="auto">
          <a:xfrm>
            <a:off x="2" y="0"/>
            <a:ext cx="7242175" cy="1981200"/>
            <a:chOff x="0" y="0"/>
            <a:chExt cx="4562" cy="1248"/>
          </a:xfrm>
        </p:grpSpPr>
        <p:sp>
          <p:nvSpPr>
            <p:cNvPr id="68611"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fontAlgn="base">
                <a:spcBef>
                  <a:spcPct val="0"/>
                </a:spcBef>
                <a:spcAft>
                  <a:spcPct val="0"/>
                </a:spcAft>
              </a:pPr>
              <a:endParaRPr lang="en-MY" sz="1350">
                <a:solidFill>
                  <a:srgbClr val="FFFFFF"/>
                </a:solidFill>
                <a:latin typeface="Arial" charset="0"/>
              </a:endParaRPr>
            </a:p>
          </p:txBody>
        </p:sp>
        <p:sp>
          <p:nvSpPr>
            <p:cNvPr id="68612"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fontAlgn="base">
                <a:spcBef>
                  <a:spcPct val="0"/>
                </a:spcBef>
                <a:spcAft>
                  <a:spcPct val="0"/>
                </a:spcAft>
              </a:pPr>
              <a:endParaRPr lang="en-MY" sz="1350">
                <a:solidFill>
                  <a:srgbClr val="FFFFFF"/>
                </a:solidFill>
                <a:latin typeface="Arial" charset="0"/>
              </a:endParaRPr>
            </a:p>
          </p:txBody>
        </p:sp>
      </p:grpSp>
      <p:sp>
        <p:nvSpPr>
          <p:cNvPr id="68613"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8614"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8615"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effectLst>
                  <a:outerShdw blurRad="38100" dist="38100" dir="2700000" algn="tl">
                    <a:srgbClr val="000000"/>
                  </a:outerShdw>
                </a:effectLst>
                <a:latin typeface="+mn-lt"/>
              </a:defRPr>
            </a:lvl1pPr>
          </a:lstStyle>
          <a:p>
            <a:pPr fontAlgn="base">
              <a:spcBef>
                <a:spcPct val="0"/>
              </a:spcBef>
              <a:spcAft>
                <a:spcPct val="0"/>
              </a:spcAft>
            </a:pPr>
            <a:endParaRPr lang="en-US">
              <a:solidFill>
                <a:srgbClr val="FFFFFF"/>
              </a:solidFill>
            </a:endParaRPr>
          </a:p>
        </p:txBody>
      </p:sp>
      <p:sp>
        <p:nvSpPr>
          <p:cNvPr id="6861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900">
                <a:effectLst>
                  <a:outerShdw blurRad="38100" dist="38100" dir="2700000" algn="tl">
                    <a:srgbClr val="000000"/>
                  </a:outerShdw>
                </a:effectLst>
                <a:latin typeface="+mn-lt"/>
              </a:defRPr>
            </a:lvl1pPr>
          </a:lstStyle>
          <a:p>
            <a:pPr fontAlgn="base">
              <a:spcBef>
                <a:spcPct val="0"/>
              </a:spcBef>
              <a:spcAft>
                <a:spcPct val="0"/>
              </a:spcAft>
            </a:pPr>
            <a:endParaRPr lang="en-US">
              <a:solidFill>
                <a:srgbClr val="FFFFFF"/>
              </a:solidFill>
            </a:endParaRPr>
          </a:p>
        </p:txBody>
      </p:sp>
      <p:sp>
        <p:nvSpPr>
          <p:cNvPr id="68617"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900">
                <a:effectLst>
                  <a:outerShdw blurRad="38100" dist="38100" dir="2700000" algn="tl">
                    <a:srgbClr val="000000"/>
                  </a:outerShdw>
                </a:effectLst>
                <a:latin typeface="+mn-lt"/>
              </a:defRPr>
            </a:lvl1pPr>
          </a:lstStyle>
          <a:p>
            <a:pPr fontAlgn="base">
              <a:spcBef>
                <a:spcPct val="0"/>
              </a:spcBef>
              <a:spcAft>
                <a:spcPct val="0"/>
              </a:spcAft>
            </a:pPr>
            <a:fld id="{5DDF7A49-9731-42D3-A24B-C1F3C5B649E8}"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3612992328"/>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9pPr>
    </p:titleStyle>
    <p:bodyStyle>
      <a:lvl1pPr marL="257175" indent="-257175" algn="l" rtl="0" fontAlgn="base">
        <a:spcBef>
          <a:spcPct val="20000"/>
        </a:spcBef>
        <a:spcAft>
          <a:spcPct val="0"/>
        </a:spcAft>
        <a:buClr>
          <a:schemeClr val="hlink"/>
        </a:buClr>
        <a:buSzPct val="80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213" indent="-214313" algn="l" rtl="0" fontAlgn="base">
        <a:spcBef>
          <a:spcPct val="20000"/>
        </a:spcBef>
        <a:spcAft>
          <a:spcPct val="0"/>
        </a:spcAft>
        <a:buClr>
          <a:schemeClr val="tx1"/>
        </a:buClr>
        <a:buChar char="–"/>
        <a:defRPr sz="2100">
          <a:solidFill>
            <a:schemeClr val="tx1"/>
          </a:solidFill>
          <a:effectLst>
            <a:outerShdw blurRad="38100" dist="38100" dir="2700000" algn="tl">
              <a:srgbClr val="000000"/>
            </a:outerShdw>
          </a:effectLst>
          <a:latin typeface="+mn-lt"/>
          <a:cs typeface="+mn-cs"/>
        </a:defRPr>
      </a:lvl2pPr>
      <a:lvl3pPr marL="857250" indent="-17145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cs typeface="+mn-cs"/>
        </a:defRPr>
      </a:lvl3pPr>
      <a:lvl4pPr marL="1200150" indent="-171450" algn="l" rtl="0" fontAlgn="base">
        <a:spcBef>
          <a:spcPct val="20000"/>
        </a:spcBef>
        <a:spcAft>
          <a:spcPct val="0"/>
        </a:spcAft>
        <a:buChar char="–"/>
        <a:defRPr sz="1500">
          <a:solidFill>
            <a:schemeClr val="tx1"/>
          </a:solidFill>
          <a:effectLst>
            <a:outerShdw blurRad="38100" dist="38100" dir="2700000" algn="tl">
              <a:srgbClr val="000000"/>
            </a:outerShdw>
          </a:effectLst>
          <a:latin typeface="+mn-lt"/>
          <a:cs typeface="+mn-cs"/>
        </a:defRPr>
      </a:lvl4pPr>
      <a:lvl5pPr marL="15430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5pPr>
      <a:lvl6pPr marL="18859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6pPr>
      <a:lvl7pPr marL="22288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7pPr>
      <a:lvl8pPr marL="25717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8pPr>
      <a:lvl9pPr marL="29146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C168051-7436-4E06-B054-8574B8AC2FC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7241CC0-EC33-44F0-A682-1D2E2AC5B07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1E6B014-3A84-4216-A17C-7FA98118FF6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1882D8C-1854-42B9-8418-2A0FC77E1987}" type="datetimeFigureOut">
              <a:rPr lang="en-US"/>
              <a:pPr>
                <a:defRPr/>
              </a:pPr>
              <a:t>1/5/2020</a:t>
            </a:fld>
            <a:endParaRPr lang="en-US"/>
          </a:p>
        </p:txBody>
      </p:sp>
      <p:sp>
        <p:nvSpPr>
          <p:cNvPr id="5" name="Footer Placeholder 4">
            <a:extLst>
              <a:ext uri="{FF2B5EF4-FFF2-40B4-BE49-F238E27FC236}">
                <a16:creationId xmlns:a16="http://schemas.microsoft.com/office/drawing/2014/main" id="{2C2B53A6-A8E7-45B4-9889-BC1E8EE954E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AFBEE9A-8AE2-4439-BFCE-50702D48CE8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CE0D3EA-D7D1-406E-86FB-D7BA6DA7553B}" type="slidenum">
              <a:rPr lang="en-US" altLang="en-US"/>
              <a:pPr/>
              <a:t>‹#›</a:t>
            </a:fld>
            <a:endParaRPr lang="en-US" altLang="en-US"/>
          </a:p>
        </p:txBody>
      </p:sp>
    </p:spTree>
    <p:extLst>
      <p:ext uri="{BB962C8B-B14F-4D97-AF65-F5344CB8AC3E}">
        <p14:creationId xmlns:p14="http://schemas.microsoft.com/office/powerpoint/2010/main" val="41913342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1914824-CE06-4C80-B49B-8BCAE64F6F93}"/>
              </a:ext>
            </a:extLst>
          </p:cNvPr>
          <p:cNvSpPr>
            <a:spLocks noGrp="1"/>
          </p:cNvSpPr>
          <p:nvPr>
            <p:ph type="title"/>
          </p:nvPr>
        </p:nvSpPr>
        <p:spPr/>
        <p:txBody>
          <a:bodyPr/>
          <a:lstStyle/>
          <a:p>
            <a:pPr eaLnBrk="1" hangingPunct="1"/>
            <a:endParaRPr lang="en-US" altLang="en-US" dirty="0">
              <a:solidFill>
                <a:schemeClr val="bg1"/>
              </a:solidFill>
            </a:endParaRPr>
          </a:p>
        </p:txBody>
      </p:sp>
      <p:sp>
        <p:nvSpPr>
          <p:cNvPr id="4099" name="Content Placeholder 2">
            <a:extLst>
              <a:ext uri="{FF2B5EF4-FFF2-40B4-BE49-F238E27FC236}">
                <a16:creationId xmlns:a16="http://schemas.microsoft.com/office/drawing/2014/main" id="{97EBC6F8-DBFA-46B3-884D-4B625A1ADAC9}"/>
              </a:ext>
            </a:extLst>
          </p:cNvPr>
          <p:cNvSpPr>
            <a:spLocks noGrp="1"/>
          </p:cNvSpPr>
          <p:nvPr>
            <p:ph idx="1"/>
          </p:nvPr>
        </p:nvSpPr>
        <p:spPr>
          <a:xfrm>
            <a:off x="457200" y="381000"/>
            <a:ext cx="8229600" cy="5745163"/>
          </a:xfrm>
        </p:spPr>
        <p:txBody>
          <a:bodyPr/>
          <a:lstStyle/>
          <a:p>
            <a:pPr marL="0" indent="0" algn="ctr" eaLnBrk="1" hangingPunct="1">
              <a:buFont typeface="Arial" panose="020B0604020202020204" pitchFamily="34" charset="0"/>
              <a:buNone/>
            </a:pPr>
            <a:endParaRPr lang="en-US" altLang="en-US" sz="600" b="1" dirty="0">
              <a:solidFill>
                <a:schemeClr val="bg1"/>
              </a:solidFill>
              <a:latin typeface="Freestyle Script" panose="030804020302050B0404" pitchFamily="66" charset="0"/>
            </a:endParaRPr>
          </a:p>
          <a:p>
            <a:pPr marL="0" indent="0" algn="ctr" eaLnBrk="1" hangingPunct="1">
              <a:buFont typeface="Arial" panose="020B0604020202020204" pitchFamily="34" charset="0"/>
              <a:buNone/>
            </a:pPr>
            <a:r>
              <a:rPr lang="en-US" altLang="en-US" sz="7400" b="1" dirty="0">
                <a:solidFill>
                  <a:schemeClr val="bg1"/>
                </a:solidFill>
                <a:latin typeface="Freestyle Script" panose="030804020302050B0404" pitchFamily="66" charset="0"/>
              </a:rPr>
              <a:t>Responding to God        According to His Word</a:t>
            </a:r>
          </a:p>
          <a:p>
            <a:pPr marL="0" indent="0" algn="ctr" eaLnBrk="1" hangingPunct="1">
              <a:buFont typeface="Arial" panose="020B0604020202020204" pitchFamily="34" charset="0"/>
              <a:buNone/>
            </a:pPr>
            <a:endParaRPr lang="en-US" altLang="en-US" sz="3400" b="1" dirty="0">
              <a:solidFill>
                <a:schemeClr val="bg1"/>
              </a:solidFill>
              <a:latin typeface="Freestyle Script" panose="030804020302050B0404" pitchFamily="66" charset="0"/>
            </a:endParaRPr>
          </a:p>
          <a:p>
            <a:pPr marL="0" indent="0" algn="ctr" eaLnBrk="1" hangingPunct="1">
              <a:buFont typeface="Arial" panose="020B0604020202020204" pitchFamily="34" charset="0"/>
              <a:buNone/>
            </a:pPr>
            <a:r>
              <a:rPr lang="en-US" altLang="en-US" sz="4600" b="1" dirty="0">
                <a:solidFill>
                  <a:schemeClr val="bg1"/>
                </a:solidFill>
                <a:latin typeface="Palatino Linotype" panose="02040502050505030304" pitchFamily="18" charset="0"/>
              </a:rPr>
              <a:t>Nehemiah 8: 1-18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3200" b="1" dirty="0">
                <a:solidFill>
                  <a:schemeClr val="accent6">
                    <a:lumMod val="50000"/>
                  </a:schemeClr>
                </a:solidFill>
                <a:effectLst/>
                <a:latin typeface="Gill Sans MT" panose="020B0502020104020203" pitchFamily="34" charset="0"/>
              </a:rPr>
              <a:t> 1.  Value God’s Word</a:t>
            </a:r>
          </a:p>
          <a:p>
            <a:pPr marL="0" indent="0">
              <a:buNone/>
            </a:pPr>
            <a:endParaRPr lang="en-US" sz="1200" dirty="0"/>
          </a:p>
          <a:p>
            <a:pPr marL="0" indent="0">
              <a:buNone/>
            </a:pPr>
            <a:r>
              <a:rPr lang="en-US" sz="2200" dirty="0">
                <a:solidFill>
                  <a:schemeClr val="accent6">
                    <a:lumMod val="50000"/>
                  </a:schemeClr>
                </a:solidFill>
                <a:effectLst/>
                <a:latin typeface="Gill Sans MT" panose="020B0502020104020203" pitchFamily="34" charset="0"/>
              </a:rPr>
              <a:t>8:18</a:t>
            </a:r>
            <a:r>
              <a:rPr lang="en-US" sz="2900" dirty="0">
                <a:solidFill>
                  <a:schemeClr val="accent6">
                    <a:lumMod val="50000"/>
                  </a:schemeClr>
                </a:solidFill>
                <a:effectLst/>
                <a:latin typeface="Gill Sans MT" panose="020B0502020104020203" pitchFamily="34" charset="0"/>
              </a:rPr>
              <a:t>  And day by day, from the first day to the last day, he (Ezra) read from the Book of the Law of God. They kept the feast seven days, …</a:t>
            </a:r>
          </a:p>
          <a:p>
            <a:pPr marL="0" indent="0">
              <a:buNone/>
            </a:pPr>
            <a:endParaRPr lang="en-US" sz="2900" dirty="0">
              <a:solidFill>
                <a:schemeClr val="accent6">
                  <a:lumMod val="50000"/>
                </a:schemeClr>
              </a:solidFill>
              <a:effectLst/>
              <a:latin typeface="Gill Sans MT" panose="020B0502020104020203" pitchFamily="34" charset="0"/>
            </a:endParaRPr>
          </a:p>
          <a:p>
            <a:pPr marL="0" indent="0">
              <a:buNone/>
            </a:pPr>
            <a:endParaRPr lang="en-US" sz="29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740406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buNone/>
            </a:pPr>
            <a:r>
              <a:rPr lang="en-US" sz="2300" dirty="0">
                <a:solidFill>
                  <a:schemeClr val="accent6">
                    <a:lumMod val="50000"/>
                  </a:schemeClr>
                </a:solidFill>
                <a:effectLst/>
                <a:latin typeface="Gill Sans MT" panose="020B0502020104020203" pitchFamily="34" charset="0"/>
              </a:rPr>
              <a:t>Psalm 42:1  </a:t>
            </a:r>
            <a:r>
              <a:rPr lang="en-US" sz="2800" dirty="0">
                <a:solidFill>
                  <a:schemeClr val="accent6">
                    <a:lumMod val="50000"/>
                  </a:schemeClr>
                </a:solidFill>
                <a:effectLst/>
                <a:latin typeface="Gill Sans MT" panose="020B0502020104020203" pitchFamily="34" charset="0"/>
              </a:rPr>
              <a:t>As a deer longs for streams of water, so my soul longs for you, O God. </a:t>
            </a:r>
          </a:p>
          <a:p>
            <a:pPr>
              <a:buNone/>
            </a:pPr>
            <a:r>
              <a:rPr lang="en-US" sz="2200" dirty="0">
                <a:solidFill>
                  <a:schemeClr val="accent6">
                    <a:lumMod val="50000"/>
                  </a:schemeClr>
                </a:solidFill>
                <a:effectLst/>
                <a:latin typeface="Gill Sans MT" panose="020B0502020104020203" pitchFamily="34" charset="0"/>
              </a:rPr>
              <a:t>2 </a:t>
            </a:r>
            <a:r>
              <a:rPr lang="en-US" sz="2800" dirty="0">
                <a:solidFill>
                  <a:schemeClr val="accent6">
                    <a:lumMod val="50000"/>
                  </a:schemeClr>
                </a:solidFill>
                <a:effectLst/>
                <a:latin typeface="Gill Sans MT" panose="020B0502020104020203" pitchFamily="34" charset="0"/>
              </a:rPr>
              <a:t> My soul thirsts for God, for the living God.   … </a:t>
            </a:r>
          </a:p>
          <a:p>
            <a:pPr>
              <a:buNone/>
            </a:pPr>
            <a:endParaRPr lang="en-US" sz="2800" dirty="0">
              <a:solidFill>
                <a:schemeClr val="accent6">
                  <a:lumMod val="50000"/>
                </a:schemeClr>
              </a:solidFill>
              <a:effectLst/>
              <a:latin typeface="Gill Sans MT" panose="020B0502020104020203" pitchFamily="34" charset="0"/>
            </a:endParaRPr>
          </a:p>
          <a:p>
            <a:pPr>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72593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705726" cy="5715000"/>
          </a:xfrm>
        </p:spPr>
        <p:txBody>
          <a:bodyPr/>
          <a:lstStyle/>
          <a:p>
            <a:pPr marL="0" indent="0">
              <a:buNone/>
            </a:pPr>
            <a:r>
              <a:rPr lang="en-US" sz="2200" dirty="0">
                <a:solidFill>
                  <a:schemeClr val="accent6">
                    <a:lumMod val="50000"/>
                  </a:schemeClr>
                </a:solidFill>
                <a:effectLst/>
                <a:latin typeface="Gill Sans MT" panose="020B0502020104020203" pitchFamily="34" charset="0"/>
              </a:rPr>
              <a:t>Psalm 19:7</a:t>
            </a:r>
            <a:r>
              <a:rPr lang="en-US" sz="2800" dirty="0">
                <a:solidFill>
                  <a:schemeClr val="accent6">
                    <a:lumMod val="50000"/>
                  </a:schemeClr>
                </a:solidFill>
                <a:effectLst/>
                <a:latin typeface="Gill Sans MT" panose="020B0502020104020203" pitchFamily="34" charset="0"/>
              </a:rPr>
              <a:t>  The law of the LORD is perfect, reviving the soul; … </a:t>
            </a:r>
          </a:p>
          <a:p>
            <a:pPr marL="0" indent="0">
              <a:buNone/>
            </a:pPr>
            <a:r>
              <a:rPr lang="en-US" sz="2200" dirty="0">
                <a:solidFill>
                  <a:schemeClr val="accent6">
                    <a:lumMod val="50000"/>
                  </a:schemeClr>
                </a:solidFill>
                <a:effectLst/>
                <a:latin typeface="Gill Sans MT" panose="020B0502020104020203" pitchFamily="34" charset="0"/>
              </a:rPr>
              <a:t>8</a:t>
            </a:r>
            <a:r>
              <a:rPr lang="en-US" sz="2800" dirty="0">
                <a:solidFill>
                  <a:schemeClr val="accent6">
                    <a:lumMod val="50000"/>
                  </a:schemeClr>
                </a:solidFill>
                <a:effectLst/>
                <a:latin typeface="Gill Sans MT" panose="020B0502020104020203" pitchFamily="34" charset="0"/>
              </a:rPr>
              <a:t>  the precepts of the LORD are right, rejoicing the heart;  ... </a:t>
            </a:r>
          </a:p>
          <a:p>
            <a:pPr marL="0" indent="0">
              <a:buNone/>
            </a:pPr>
            <a:r>
              <a:rPr lang="en-US" sz="2200" dirty="0">
                <a:solidFill>
                  <a:schemeClr val="accent6">
                    <a:lumMod val="50000"/>
                  </a:schemeClr>
                </a:solidFill>
                <a:effectLst/>
                <a:latin typeface="Gill Sans MT" panose="020B0502020104020203" pitchFamily="34" charset="0"/>
              </a:rPr>
              <a:t>9</a:t>
            </a:r>
            <a:r>
              <a:rPr lang="en-US" sz="2800" dirty="0">
                <a:solidFill>
                  <a:schemeClr val="accent6">
                    <a:lumMod val="50000"/>
                  </a:schemeClr>
                </a:solidFill>
                <a:effectLst/>
                <a:latin typeface="Gill Sans MT" panose="020B0502020104020203" pitchFamily="34" charset="0"/>
              </a:rPr>
              <a:t>  … the rules of the LORD are true, and righteous altogether. </a:t>
            </a:r>
          </a:p>
          <a:p>
            <a:pPr marL="0" indent="0">
              <a:buNone/>
            </a:pPr>
            <a:r>
              <a:rPr lang="en-US" sz="2000" dirty="0">
                <a:solidFill>
                  <a:schemeClr val="accent6">
                    <a:lumMod val="50000"/>
                  </a:schemeClr>
                </a:solidFill>
                <a:effectLst/>
                <a:latin typeface="Gill Sans MT" panose="020B0502020104020203" pitchFamily="34" charset="0"/>
              </a:rPr>
              <a:t>10  </a:t>
            </a:r>
            <a:r>
              <a:rPr lang="en-US" sz="3100" b="1" dirty="0">
                <a:solidFill>
                  <a:schemeClr val="accent6">
                    <a:lumMod val="50000"/>
                  </a:schemeClr>
                </a:solidFill>
                <a:effectLst/>
                <a:latin typeface="Gill Sans MT" panose="020B0502020104020203" pitchFamily="34" charset="0"/>
              </a:rPr>
              <a:t>More to be desired are they than gold, even much fine gold; </a:t>
            </a:r>
            <a:r>
              <a:rPr lang="en-US" sz="2800" dirty="0">
                <a:solidFill>
                  <a:schemeClr val="accent6">
                    <a:lumMod val="50000"/>
                  </a:schemeClr>
                </a:solidFill>
                <a:effectLst/>
                <a:latin typeface="Gill Sans MT" panose="020B0502020104020203" pitchFamily="34" charset="0"/>
              </a:rPr>
              <a:t>sweeter also than honey and drippings of the honeycomb.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63666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77151" cy="5715000"/>
          </a:xfrm>
        </p:spPr>
        <p:txBody>
          <a:bodyPr/>
          <a:lstStyle/>
          <a:p>
            <a:pPr>
              <a:buNone/>
            </a:pPr>
            <a:r>
              <a:rPr lang="en-US" sz="2250" dirty="0">
                <a:solidFill>
                  <a:schemeClr val="accent6">
                    <a:lumMod val="50000"/>
                  </a:schemeClr>
                </a:solidFill>
                <a:effectLst/>
                <a:latin typeface="Gill Sans MT" panose="020B0502020104020203" pitchFamily="34" charset="0"/>
              </a:rPr>
              <a:t>John 6:63  </a:t>
            </a:r>
            <a:r>
              <a:rPr lang="en-US" sz="2800" dirty="0">
                <a:solidFill>
                  <a:schemeClr val="accent6">
                    <a:lumMod val="50000"/>
                  </a:schemeClr>
                </a:solidFill>
                <a:effectLst/>
                <a:latin typeface="Gill Sans MT" panose="020B0502020104020203" pitchFamily="34" charset="0"/>
              </a:rPr>
              <a:t>The </a:t>
            </a:r>
            <a:r>
              <a:rPr lang="en-US" sz="3000" b="1" dirty="0">
                <a:solidFill>
                  <a:schemeClr val="accent6">
                    <a:lumMod val="50000"/>
                  </a:schemeClr>
                </a:solidFill>
                <a:effectLst/>
                <a:latin typeface="Gill Sans MT" panose="020B0502020104020203" pitchFamily="34" charset="0"/>
              </a:rPr>
              <a:t>words </a:t>
            </a:r>
            <a:r>
              <a:rPr lang="en-US" sz="3000" dirty="0">
                <a:solidFill>
                  <a:schemeClr val="accent6">
                    <a:lumMod val="50000"/>
                  </a:schemeClr>
                </a:solidFill>
                <a:effectLst/>
                <a:latin typeface="Gill Sans MT" panose="020B0502020104020203" pitchFamily="34" charset="0"/>
              </a:rPr>
              <a:t>that</a:t>
            </a:r>
            <a:r>
              <a:rPr lang="en-US" sz="3000" b="1" dirty="0">
                <a:solidFill>
                  <a:schemeClr val="accent6">
                    <a:lumMod val="50000"/>
                  </a:schemeClr>
                </a:solidFill>
                <a:effectLst/>
                <a:latin typeface="Gill Sans MT" panose="020B0502020104020203" pitchFamily="34" charset="0"/>
              </a:rPr>
              <a:t> I have spoken </a:t>
            </a:r>
            <a:r>
              <a:rPr lang="en-US" sz="2800" dirty="0">
                <a:solidFill>
                  <a:schemeClr val="accent6">
                    <a:lumMod val="50000"/>
                  </a:schemeClr>
                </a:solidFill>
                <a:effectLst/>
                <a:latin typeface="Gill Sans MT" panose="020B0502020104020203" pitchFamily="34" charset="0"/>
              </a:rPr>
              <a:t>to you are spirit and </a:t>
            </a:r>
            <a:r>
              <a:rPr lang="en-US" sz="3000" b="1" dirty="0">
                <a:solidFill>
                  <a:schemeClr val="accent6">
                    <a:lumMod val="50000"/>
                  </a:schemeClr>
                </a:solidFill>
                <a:effectLst/>
                <a:latin typeface="Gill Sans MT" panose="020B0502020104020203" pitchFamily="34" charset="0"/>
              </a:rPr>
              <a:t>life</a:t>
            </a:r>
            <a:r>
              <a:rPr lang="en-US" sz="2800" dirty="0">
                <a:solidFill>
                  <a:schemeClr val="accent6">
                    <a:lumMod val="50000"/>
                  </a:schemeClr>
                </a:solidFill>
                <a:effectLst/>
                <a:latin typeface="Gill Sans MT" panose="020B0502020104020203" pitchFamily="34" charset="0"/>
              </a:rPr>
              <a:t>.</a:t>
            </a:r>
          </a:p>
          <a:p>
            <a:pPr>
              <a:buFont typeface="Wingdings" pitchFamily="2" charset="2"/>
              <a:buNone/>
            </a:pPr>
            <a:endParaRPr lang="en-US" sz="2250" dirty="0">
              <a:effectLst/>
              <a:latin typeface="Gill Sans MT" panose="020B0502020104020203" pitchFamily="34" charset="0"/>
            </a:endParaRPr>
          </a:p>
          <a:p>
            <a:pPr>
              <a:buNone/>
            </a:pPr>
            <a:r>
              <a:rPr lang="en-US" sz="2250" dirty="0">
                <a:solidFill>
                  <a:schemeClr val="accent6">
                    <a:lumMod val="50000"/>
                  </a:schemeClr>
                </a:solidFill>
                <a:effectLst/>
                <a:latin typeface="Gill Sans MT" panose="020B0502020104020203" pitchFamily="34" charset="0"/>
              </a:rPr>
              <a:t>John 5:24  </a:t>
            </a:r>
            <a:r>
              <a:rPr lang="en-US" sz="2800" dirty="0">
                <a:solidFill>
                  <a:schemeClr val="accent6">
                    <a:lumMod val="50000"/>
                  </a:schemeClr>
                </a:solidFill>
                <a:effectLst/>
                <a:latin typeface="Gill Sans MT" panose="020B0502020104020203" pitchFamily="34" charset="0"/>
              </a:rPr>
              <a:t>Whoever </a:t>
            </a:r>
            <a:r>
              <a:rPr lang="en-US" sz="2900" b="1" dirty="0">
                <a:solidFill>
                  <a:schemeClr val="accent6">
                    <a:lumMod val="50000"/>
                  </a:schemeClr>
                </a:solidFill>
                <a:effectLst/>
                <a:latin typeface="Gill Sans MT" panose="020B0502020104020203" pitchFamily="34" charset="0"/>
              </a:rPr>
              <a:t>hears my word and believes Him </a:t>
            </a:r>
            <a:r>
              <a:rPr lang="en-US" sz="2800" dirty="0">
                <a:solidFill>
                  <a:schemeClr val="accent6">
                    <a:lumMod val="50000"/>
                  </a:schemeClr>
                </a:solidFill>
                <a:effectLst/>
                <a:latin typeface="Gill Sans MT" panose="020B0502020104020203" pitchFamily="34" charset="0"/>
              </a:rPr>
              <a:t>who sent me has eternal </a:t>
            </a:r>
            <a:r>
              <a:rPr lang="en-US" sz="2900" b="1" dirty="0">
                <a:solidFill>
                  <a:schemeClr val="accent6">
                    <a:lumMod val="50000"/>
                  </a:schemeClr>
                </a:solidFill>
                <a:effectLst/>
                <a:latin typeface="Gill Sans MT" panose="020B0502020104020203" pitchFamily="34" charset="0"/>
              </a:rPr>
              <a:t>life</a:t>
            </a:r>
            <a:r>
              <a:rPr lang="en-US" sz="2800" dirty="0">
                <a:solidFill>
                  <a:schemeClr val="accent6">
                    <a:lumMod val="50000"/>
                  </a:schemeClr>
                </a:solidFill>
                <a:effectLst/>
                <a:latin typeface="Gill Sans MT" panose="020B0502020104020203" pitchFamily="34" charset="0"/>
              </a:rPr>
              <a:t>. He does not come into judgment, but has </a:t>
            </a:r>
            <a:r>
              <a:rPr lang="en-US" sz="2900" b="1" dirty="0">
                <a:solidFill>
                  <a:schemeClr val="accent6">
                    <a:lumMod val="50000"/>
                  </a:schemeClr>
                </a:solidFill>
                <a:effectLst/>
                <a:latin typeface="Gill Sans MT" panose="020B0502020104020203" pitchFamily="34" charset="0"/>
              </a:rPr>
              <a:t>passed from death to life.</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50910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buNone/>
            </a:pPr>
            <a:r>
              <a:rPr lang="en-US" sz="2300" dirty="0">
                <a:solidFill>
                  <a:schemeClr val="accent6">
                    <a:lumMod val="50000"/>
                  </a:schemeClr>
                </a:solidFill>
                <a:effectLst/>
                <a:latin typeface="Gill Sans MT" panose="020B0502020104020203" pitchFamily="34" charset="0"/>
              </a:rPr>
              <a:t>Romans 10:17</a:t>
            </a:r>
            <a:r>
              <a:rPr lang="en-US" sz="2800" dirty="0">
                <a:solidFill>
                  <a:schemeClr val="accent6">
                    <a:lumMod val="50000"/>
                  </a:schemeClr>
                </a:solidFill>
                <a:effectLst/>
                <a:latin typeface="Gill Sans MT" panose="020B0502020104020203" pitchFamily="34" charset="0"/>
              </a:rPr>
              <a:t>  </a:t>
            </a:r>
            <a:r>
              <a:rPr lang="en-US" sz="3000" dirty="0">
                <a:solidFill>
                  <a:schemeClr val="accent6">
                    <a:lumMod val="50000"/>
                  </a:schemeClr>
                </a:solidFill>
                <a:effectLst/>
                <a:latin typeface="Gill Sans MT" panose="020B0502020104020203" pitchFamily="34" charset="0"/>
              </a:rPr>
              <a:t>Faith comes from hearing, and hearing through the word of Christ.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212439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marL="0" indent="0">
              <a:buNone/>
            </a:pPr>
            <a:r>
              <a:rPr lang="en-US" sz="2300" dirty="0">
                <a:solidFill>
                  <a:schemeClr val="accent6">
                    <a:lumMod val="50000"/>
                  </a:schemeClr>
                </a:solidFill>
                <a:effectLst/>
                <a:latin typeface="Gill Sans MT" panose="020B0502020104020203" pitchFamily="34" charset="0"/>
              </a:rPr>
              <a:t>2 Timothy 3:15  </a:t>
            </a:r>
            <a:r>
              <a:rPr lang="en-US" sz="2900" dirty="0">
                <a:solidFill>
                  <a:schemeClr val="accent6">
                    <a:lumMod val="50000"/>
                  </a:schemeClr>
                </a:solidFill>
                <a:effectLst/>
                <a:latin typeface="Gill Sans MT" panose="020B0502020104020203" pitchFamily="34" charset="0"/>
              </a:rPr>
              <a:t>… the holy Scriptures, which are able to make you wise for salvation through faith in Christ Jesus. </a:t>
            </a:r>
          </a:p>
          <a:p>
            <a:pPr marL="0" indent="0">
              <a:buNone/>
            </a:pPr>
            <a:r>
              <a:rPr lang="en-US" sz="2200" dirty="0">
                <a:solidFill>
                  <a:schemeClr val="accent6">
                    <a:lumMod val="50000"/>
                  </a:schemeClr>
                </a:solidFill>
                <a:effectLst/>
                <a:latin typeface="Gill Sans MT" panose="020B0502020104020203" pitchFamily="34" charset="0"/>
              </a:rPr>
              <a:t>16</a:t>
            </a:r>
            <a:r>
              <a:rPr lang="en-US" sz="2900" dirty="0">
                <a:solidFill>
                  <a:schemeClr val="accent6">
                    <a:lumMod val="50000"/>
                  </a:schemeClr>
                </a:solidFill>
                <a:effectLst/>
                <a:latin typeface="Gill Sans MT" panose="020B0502020104020203" pitchFamily="34" charset="0"/>
              </a:rPr>
              <a:t>  All Scripture is breathed out by God and profitable for teaching, for reproof, for correction, and for training in righteousness, </a:t>
            </a:r>
          </a:p>
          <a:p>
            <a:pPr marL="0" indent="0">
              <a:buNone/>
            </a:pPr>
            <a:r>
              <a:rPr lang="en-US" sz="2200" dirty="0">
                <a:solidFill>
                  <a:schemeClr val="accent6">
                    <a:lumMod val="50000"/>
                  </a:schemeClr>
                </a:solidFill>
                <a:effectLst/>
                <a:latin typeface="Gill Sans MT" panose="020B0502020104020203" pitchFamily="34" charset="0"/>
              </a:rPr>
              <a:t>17</a:t>
            </a:r>
            <a:r>
              <a:rPr lang="en-US" sz="2900" dirty="0">
                <a:solidFill>
                  <a:schemeClr val="accent6">
                    <a:lumMod val="50000"/>
                  </a:schemeClr>
                </a:solidFill>
                <a:effectLst/>
                <a:latin typeface="Gill Sans MT" panose="020B0502020104020203" pitchFamily="34" charset="0"/>
              </a:rPr>
              <a:t>  that the man of God may be complete, equipped for every good work.</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9046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 1.  Value God’s Word</a:t>
            </a:r>
          </a:p>
          <a:p>
            <a:pPr marL="0" indent="0">
              <a:buNone/>
            </a:pPr>
            <a:endParaRPr lang="en-US" sz="285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 II.  Listen/Study / seek to Understand God’s Word</a:t>
            </a:r>
          </a:p>
          <a:p>
            <a:pPr marL="0" indent="0">
              <a:buNone/>
            </a:pPr>
            <a:endParaRPr lang="en-US" sz="225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45917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753351" cy="5715000"/>
          </a:xfrm>
        </p:spPr>
        <p:txBody>
          <a:bodyPr/>
          <a:lstStyle/>
          <a:p>
            <a:pPr marL="0" lvl="0" indent="0">
              <a:buClr>
                <a:srgbClr val="FFCC66"/>
              </a:buClr>
              <a:buNone/>
            </a:pPr>
            <a:r>
              <a:rPr lang="en-US" sz="2850" dirty="0">
                <a:solidFill>
                  <a:srgbClr val="AC6D56">
                    <a:lumMod val="50000"/>
                  </a:srgbClr>
                </a:solidFill>
                <a:effectLst/>
                <a:latin typeface="Gill Sans MT" panose="020B0502020104020203" pitchFamily="34" charset="0"/>
              </a:rPr>
              <a:t> II.  Listen/Study / seek to Understand God’s Word</a:t>
            </a:r>
          </a:p>
          <a:p>
            <a:pPr>
              <a:buFont typeface="Wingdings" pitchFamily="2" charset="2"/>
              <a:buNone/>
            </a:pPr>
            <a:endParaRPr lang="en-US" sz="1400" dirty="0">
              <a:solidFill>
                <a:schemeClr val="accent6">
                  <a:lumMod val="50000"/>
                </a:schemeClr>
              </a:solidFill>
              <a:effectLst/>
              <a:latin typeface="Gill Sans MT" panose="020B0502020104020203" pitchFamily="34" charset="0"/>
            </a:endParaRPr>
          </a:p>
          <a:p>
            <a:pPr marL="0" lvl="0" indent="0">
              <a:buClr>
                <a:srgbClr val="FFCC66"/>
              </a:buClr>
              <a:buNone/>
            </a:pPr>
            <a:r>
              <a:rPr lang="en-US" sz="2200" dirty="0">
                <a:solidFill>
                  <a:srgbClr val="AC6D56">
                    <a:lumMod val="50000"/>
                  </a:srgbClr>
                </a:solidFill>
                <a:effectLst/>
                <a:latin typeface="Gill Sans MT" panose="020B0502020104020203" pitchFamily="34" charset="0"/>
              </a:rPr>
              <a:t>8:3</a:t>
            </a:r>
            <a:r>
              <a:rPr lang="en-US" sz="2800" dirty="0">
                <a:solidFill>
                  <a:srgbClr val="AC6D56">
                    <a:lumMod val="50000"/>
                  </a:srgbClr>
                </a:solidFill>
                <a:effectLst/>
                <a:latin typeface="Gill Sans MT" panose="020B0502020104020203" pitchFamily="34" charset="0"/>
              </a:rPr>
              <a:t>  And he read from it facing the square before the Water Gate </a:t>
            </a:r>
            <a:r>
              <a:rPr lang="en-US" sz="2950" b="1" dirty="0">
                <a:solidFill>
                  <a:srgbClr val="AC6D56">
                    <a:lumMod val="50000"/>
                  </a:srgbClr>
                </a:solidFill>
                <a:effectLst/>
                <a:latin typeface="Gill Sans MT" panose="020B0502020104020203" pitchFamily="34" charset="0"/>
              </a:rPr>
              <a:t>from early morning until midday</a:t>
            </a:r>
            <a:r>
              <a:rPr lang="en-US" sz="2800" dirty="0">
                <a:solidFill>
                  <a:srgbClr val="AC6D56">
                    <a:lumMod val="50000"/>
                  </a:srgbClr>
                </a:solidFill>
                <a:effectLst/>
                <a:latin typeface="Gill Sans MT" panose="020B0502020104020203" pitchFamily="34" charset="0"/>
              </a:rPr>
              <a:t>, in the presence of the men and the women and those who could understand. And </a:t>
            </a:r>
            <a:r>
              <a:rPr lang="en-US" sz="2900" b="1" dirty="0">
                <a:solidFill>
                  <a:srgbClr val="AC6D56">
                    <a:lumMod val="50000"/>
                  </a:srgbClr>
                </a:solidFill>
                <a:effectLst/>
                <a:highlight>
                  <a:srgbClr val="FFFF00"/>
                </a:highlight>
                <a:latin typeface="Gill Sans MT" panose="020B0502020104020203" pitchFamily="34" charset="0"/>
              </a:rPr>
              <a:t>the ears of all the people were attentive</a:t>
            </a:r>
            <a:r>
              <a:rPr lang="en-US" sz="2800" dirty="0">
                <a:solidFill>
                  <a:srgbClr val="AC6D56">
                    <a:lumMod val="50000"/>
                  </a:srgbClr>
                </a:solidFill>
                <a:effectLst/>
                <a:latin typeface="Gill Sans MT" panose="020B0502020104020203" pitchFamily="34" charset="0"/>
              </a:rPr>
              <a:t> to the Book of the Law. </a:t>
            </a: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237948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5" y="476251"/>
            <a:ext cx="7896226" cy="5715000"/>
          </a:xfrm>
        </p:spPr>
        <p:txBody>
          <a:bodyPr/>
          <a:lstStyle/>
          <a:p>
            <a:pPr marL="0" lvl="0" indent="0">
              <a:buClr>
                <a:srgbClr val="FFCC66"/>
              </a:buClr>
              <a:buNone/>
            </a:pPr>
            <a:r>
              <a:rPr lang="en-US" sz="2850" dirty="0">
                <a:solidFill>
                  <a:srgbClr val="AC6D56">
                    <a:lumMod val="50000"/>
                  </a:srgbClr>
                </a:solidFill>
                <a:effectLst/>
                <a:latin typeface="Gill Sans MT" panose="020B0502020104020203" pitchFamily="34" charset="0"/>
              </a:rPr>
              <a:t> II.  Listen/Study / seek to Understand God’s Word</a:t>
            </a:r>
          </a:p>
          <a:p>
            <a:pPr marL="0" indent="0">
              <a:buNone/>
            </a:pPr>
            <a:endParaRPr lang="en-US" sz="1050" dirty="0"/>
          </a:p>
          <a:p>
            <a:pPr marL="0" indent="0">
              <a:buNone/>
            </a:pPr>
            <a:r>
              <a:rPr lang="en-US" sz="2200" dirty="0">
                <a:solidFill>
                  <a:srgbClr val="AC6D56">
                    <a:lumMod val="50000"/>
                  </a:srgbClr>
                </a:solidFill>
                <a:effectLst/>
                <a:latin typeface="Gill Sans MT" panose="020B0502020104020203" pitchFamily="34" charset="0"/>
              </a:rPr>
              <a:t>8:5</a:t>
            </a:r>
            <a:r>
              <a:rPr lang="en-US" sz="2800" dirty="0">
                <a:solidFill>
                  <a:srgbClr val="AC6D56">
                    <a:lumMod val="50000"/>
                  </a:srgbClr>
                </a:solidFill>
                <a:effectLst/>
                <a:latin typeface="Gill Sans MT" panose="020B0502020104020203" pitchFamily="34" charset="0"/>
              </a:rPr>
              <a:t>  Ezra opened the book in the sight of all the people. Because he was visible above all the people there, as he opened it, </a:t>
            </a:r>
            <a:r>
              <a:rPr lang="en-US" sz="2900" b="1" dirty="0">
                <a:solidFill>
                  <a:srgbClr val="AC6D56">
                    <a:lumMod val="50000"/>
                  </a:srgbClr>
                </a:solidFill>
                <a:effectLst/>
                <a:latin typeface="Gill Sans MT" panose="020B0502020104020203" pitchFamily="34" charset="0"/>
              </a:rPr>
              <a:t>all the people stood up.</a:t>
            </a:r>
            <a:r>
              <a:rPr lang="en-US" sz="2800" dirty="0">
                <a:solidFill>
                  <a:srgbClr val="AC6D56">
                    <a:lumMod val="50000"/>
                  </a:srgbClr>
                </a:solidFill>
                <a:effectLst/>
                <a:latin typeface="Gill Sans MT" panose="020B0502020104020203" pitchFamily="34" charset="0"/>
              </a:rPr>
              <a:t> </a:t>
            </a:r>
          </a:p>
          <a:p>
            <a:pPr>
              <a:buFont typeface="Wingdings" pitchFamily="2" charset="2"/>
              <a:buNone/>
            </a:pPr>
            <a:endParaRPr lang="en-US" sz="1050" dirty="0">
              <a:effectLst/>
              <a:latin typeface="Gill Sans MT" panose="020B0502020104020203" pitchFamily="34" charset="0"/>
            </a:endParaRPr>
          </a:p>
          <a:p>
            <a:pPr marL="0" indent="0">
              <a:buNone/>
            </a:pPr>
            <a:r>
              <a:rPr lang="en-US" sz="2200" dirty="0">
                <a:solidFill>
                  <a:srgbClr val="AC6D56">
                    <a:lumMod val="50000"/>
                  </a:srgbClr>
                </a:solidFill>
                <a:effectLst/>
                <a:latin typeface="Gill Sans MT" panose="020B0502020104020203" pitchFamily="34" charset="0"/>
              </a:rPr>
              <a:t>8:7  </a:t>
            </a:r>
            <a:r>
              <a:rPr lang="en-US" sz="2800" dirty="0">
                <a:solidFill>
                  <a:srgbClr val="AC6D56">
                    <a:lumMod val="50000"/>
                  </a:srgbClr>
                </a:solidFill>
                <a:effectLst/>
                <a:latin typeface="Gill Sans MT" panose="020B0502020104020203" pitchFamily="34" charset="0"/>
              </a:rPr>
              <a:t>Furthermore … the descendants of Levi taught the Law to the people </a:t>
            </a:r>
            <a:r>
              <a:rPr lang="en-US" sz="2800" b="1" dirty="0">
                <a:solidFill>
                  <a:srgbClr val="AC6D56">
                    <a:lumMod val="50000"/>
                  </a:srgbClr>
                </a:solidFill>
                <a:effectLst/>
                <a:latin typeface="Gill Sans MT" panose="020B0502020104020203" pitchFamily="34" charset="0"/>
              </a:rPr>
              <a:t>while the people remained standing.</a:t>
            </a:r>
            <a:r>
              <a:rPr lang="en-US" sz="2800" dirty="0">
                <a:solidFill>
                  <a:srgbClr val="AC6D56">
                    <a:lumMod val="50000"/>
                  </a:srgbClr>
                </a:solidFill>
                <a:effectLst/>
                <a:latin typeface="Gill Sans MT" panose="020B0502020104020203" pitchFamily="34" charset="0"/>
              </a:rPr>
              <a:t>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70715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5" y="476251"/>
            <a:ext cx="7896226" cy="5715000"/>
          </a:xfrm>
        </p:spPr>
        <p:txBody>
          <a:bodyPr/>
          <a:lstStyle/>
          <a:p>
            <a:pPr marL="0" lvl="0" indent="0">
              <a:buClr>
                <a:srgbClr val="FFCC66"/>
              </a:buClr>
              <a:buNone/>
            </a:pPr>
            <a:r>
              <a:rPr lang="en-US" sz="2850" dirty="0">
                <a:solidFill>
                  <a:srgbClr val="AC6D56">
                    <a:lumMod val="50000"/>
                  </a:srgbClr>
                </a:solidFill>
                <a:effectLst/>
                <a:latin typeface="Gill Sans MT" panose="020B0502020104020203" pitchFamily="34" charset="0"/>
              </a:rPr>
              <a:t> II.  Listen/Study / seek to Understand God’s Word</a:t>
            </a:r>
          </a:p>
          <a:p>
            <a:pPr marL="0" indent="0">
              <a:buNone/>
            </a:pPr>
            <a:endParaRPr lang="en-US" sz="800" dirty="0"/>
          </a:p>
          <a:p>
            <a:pPr marL="0" indent="0">
              <a:buNone/>
            </a:pPr>
            <a:r>
              <a:rPr lang="en-US" sz="2600" dirty="0">
                <a:solidFill>
                  <a:srgbClr val="AC6D56">
                    <a:lumMod val="50000"/>
                  </a:srgbClr>
                </a:solidFill>
                <a:effectLst/>
                <a:latin typeface="Gill Sans MT" panose="020B0502020104020203" pitchFamily="34" charset="0"/>
              </a:rPr>
              <a:t>8:4  Ezra the scribe stood on a wooden rostrum erected for that purpose. Beside him to his right stood </a:t>
            </a:r>
            <a:r>
              <a:rPr lang="en-US" sz="2600" dirty="0" err="1">
                <a:solidFill>
                  <a:srgbClr val="AC6D56">
                    <a:lumMod val="50000"/>
                  </a:srgbClr>
                </a:solidFill>
                <a:effectLst/>
                <a:latin typeface="Gill Sans MT" panose="020B0502020104020203" pitchFamily="34" charset="0"/>
              </a:rPr>
              <a:t>Mattithiah</a:t>
            </a:r>
            <a:r>
              <a:rPr lang="en-US" sz="2600" dirty="0">
                <a:solidFill>
                  <a:srgbClr val="AC6D56">
                    <a:lumMod val="50000"/>
                  </a:srgbClr>
                </a:solidFill>
                <a:effectLst/>
                <a:latin typeface="Gill Sans MT" panose="020B0502020104020203" pitchFamily="34" charset="0"/>
              </a:rPr>
              <a:t>, …  </a:t>
            </a:r>
            <a:r>
              <a:rPr lang="en-US" i="1" dirty="0">
                <a:solidFill>
                  <a:srgbClr val="AC6D56">
                    <a:lumMod val="50000"/>
                  </a:srgbClr>
                </a:solidFill>
                <a:effectLst/>
                <a:latin typeface="Gill Sans MT" panose="020B0502020104020203" pitchFamily="34" charset="0"/>
              </a:rPr>
              <a:t>(and a dozen more)</a:t>
            </a:r>
          </a:p>
          <a:p>
            <a:pPr>
              <a:buFont typeface="Wingdings" pitchFamily="2" charset="2"/>
              <a:buNone/>
            </a:pPr>
            <a:endParaRPr lang="en-US" sz="800" dirty="0">
              <a:effectLst/>
              <a:latin typeface="Gill Sans MT" panose="020B0502020104020203" pitchFamily="34" charset="0"/>
            </a:endParaRPr>
          </a:p>
          <a:p>
            <a:pPr marL="0" lvl="0" indent="0">
              <a:buClr>
                <a:srgbClr val="FFCC66"/>
              </a:buClr>
              <a:buNone/>
            </a:pPr>
            <a:r>
              <a:rPr lang="en-US" sz="2600" dirty="0">
                <a:solidFill>
                  <a:srgbClr val="AC6D56">
                    <a:lumMod val="50000"/>
                  </a:srgbClr>
                </a:solidFill>
                <a:effectLst/>
                <a:latin typeface="Gill Sans MT" panose="020B0502020104020203" pitchFamily="34" charset="0"/>
              </a:rPr>
              <a:t>8:7  Furthermore … the descendants of Levi taught the Law to the people while the people remained standing. </a:t>
            </a:r>
            <a:endParaRPr lang="en-US" sz="2600" dirty="0"/>
          </a:p>
          <a:p>
            <a:pPr marL="0" indent="0">
              <a:buNone/>
            </a:pPr>
            <a:r>
              <a:rPr lang="en-US" sz="2600" dirty="0">
                <a:solidFill>
                  <a:srgbClr val="AC6D56">
                    <a:lumMod val="50000"/>
                  </a:srgbClr>
                </a:solidFill>
                <a:effectLst/>
                <a:latin typeface="Gill Sans MT" panose="020B0502020104020203" pitchFamily="34" charset="0"/>
              </a:rPr>
              <a:t>8  They read from the Book of the Law of God, distinctly communicating its meaning, so they could understand the reading. </a:t>
            </a: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7373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 1.  Value God’s Word</a:t>
            </a:r>
          </a:p>
          <a:p>
            <a:pPr marL="0" indent="0">
              <a:buNone/>
            </a:pPr>
            <a:endParaRPr lang="en-US" sz="285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 II.  Listen/Study / seek to Understand God’s Word</a:t>
            </a:r>
          </a:p>
          <a:p>
            <a:pPr marL="0" indent="0">
              <a:buNone/>
            </a:pPr>
            <a:endParaRPr lang="en-US" sz="285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III. Respond appropriately to God and His Word</a:t>
            </a:r>
          </a:p>
          <a:p>
            <a:pPr marL="0" indent="0">
              <a:buNone/>
            </a:pPr>
            <a:endParaRPr lang="en-US" sz="285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IV.  Rejoice in the Lord! - remembering Who He is, what He has done, and what He will do!</a:t>
            </a:r>
          </a:p>
          <a:p>
            <a:pPr marL="514350" indent="-514350">
              <a:buFont typeface="Wingdings" pitchFamily="2" charset="2"/>
              <a:buAutoNum type="romanUcPeriod"/>
            </a:pPr>
            <a:endParaRPr lang="en-US" sz="225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57058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5" y="476251"/>
            <a:ext cx="7896226" cy="5715000"/>
          </a:xfrm>
        </p:spPr>
        <p:txBody>
          <a:bodyPr/>
          <a:lstStyle/>
          <a:p>
            <a:pPr marL="0" lvl="0" indent="0">
              <a:buClr>
                <a:srgbClr val="FFCC66"/>
              </a:buClr>
              <a:buNone/>
            </a:pPr>
            <a:r>
              <a:rPr lang="en-US" sz="2850" dirty="0">
                <a:solidFill>
                  <a:srgbClr val="AC6D56">
                    <a:lumMod val="50000"/>
                  </a:srgbClr>
                </a:solidFill>
                <a:effectLst/>
                <a:latin typeface="Gill Sans MT" panose="020B0502020104020203" pitchFamily="34" charset="0"/>
              </a:rPr>
              <a:t> II.  Listen/Study / seek to Understand God’s Word</a:t>
            </a:r>
          </a:p>
          <a:p>
            <a:pPr marL="0" indent="0">
              <a:buNone/>
            </a:pPr>
            <a:endParaRPr lang="en-US" sz="800" dirty="0"/>
          </a:p>
          <a:p>
            <a:pPr marL="0" indent="0">
              <a:buNone/>
            </a:pPr>
            <a:r>
              <a:rPr lang="en-US" sz="2600" dirty="0">
                <a:solidFill>
                  <a:srgbClr val="AC6D56">
                    <a:lumMod val="50000"/>
                  </a:srgbClr>
                </a:solidFill>
                <a:effectLst/>
                <a:latin typeface="Gill Sans MT" panose="020B0502020104020203" pitchFamily="34" charset="0"/>
              </a:rPr>
              <a:t>8:4  Ezra the scribe stood on a wooden rostrum erected for that purpose. Beside him to his right stood </a:t>
            </a:r>
            <a:r>
              <a:rPr lang="en-US" sz="2600" dirty="0" err="1">
                <a:solidFill>
                  <a:srgbClr val="AC6D56">
                    <a:lumMod val="50000"/>
                  </a:srgbClr>
                </a:solidFill>
                <a:effectLst/>
                <a:latin typeface="Gill Sans MT" panose="020B0502020104020203" pitchFamily="34" charset="0"/>
              </a:rPr>
              <a:t>Mattithiah</a:t>
            </a:r>
            <a:r>
              <a:rPr lang="en-US" sz="2600" dirty="0">
                <a:solidFill>
                  <a:srgbClr val="AC6D56">
                    <a:lumMod val="50000"/>
                  </a:srgbClr>
                </a:solidFill>
                <a:effectLst/>
                <a:latin typeface="Gill Sans MT" panose="020B0502020104020203" pitchFamily="34" charset="0"/>
              </a:rPr>
              <a:t>, …  </a:t>
            </a:r>
            <a:r>
              <a:rPr lang="en-US" i="1" dirty="0">
                <a:solidFill>
                  <a:srgbClr val="AC6D56">
                    <a:lumMod val="50000"/>
                  </a:srgbClr>
                </a:solidFill>
                <a:effectLst/>
                <a:latin typeface="Gill Sans MT" panose="020B0502020104020203" pitchFamily="34" charset="0"/>
              </a:rPr>
              <a:t>(and a dozen more)</a:t>
            </a:r>
          </a:p>
          <a:p>
            <a:pPr>
              <a:buFont typeface="Wingdings" pitchFamily="2" charset="2"/>
              <a:buNone/>
            </a:pPr>
            <a:endParaRPr lang="en-US" sz="800" dirty="0">
              <a:effectLst/>
              <a:latin typeface="Gill Sans MT" panose="020B0502020104020203" pitchFamily="34" charset="0"/>
            </a:endParaRPr>
          </a:p>
          <a:p>
            <a:pPr marL="0" lvl="0" indent="0">
              <a:buClr>
                <a:srgbClr val="FFCC66"/>
              </a:buClr>
              <a:buNone/>
            </a:pPr>
            <a:r>
              <a:rPr lang="en-US" sz="2600" dirty="0">
                <a:solidFill>
                  <a:srgbClr val="AC6D56">
                    <a:lumMod val="50000"/>
                  </a:srgbClr>
                </a:solidFill>
                <a:effectLst/>
                <a:latin typeface="Gill Sans MT" panose="020B0502020104020203" pitchFamily="34" charset="0"/>
              </a:rPr>
              <a:t>8:7  Furthermore … the descendants of Levi taught the Law to the people while the people remained standing. </a:t>
            </a:r>
            <a:endParaRPr lang="en-US" sz="2600" dirty="0"/>
          </a:p>
          <a:p>
            <a:pPr marL="0" indent="0">
              <a:buNone/>
            </a:pPr>
            <a:r>
              <a:rPr lang="en-US" sz="2600" dirty="0">
                <a:solidFill>
                  <a:srgbClr val="AC6D56">
                    <a:lumMod val="50000"/>
                  </a:srgbClr>
                </a:solidFill>
                <a:effectLst/>
                <a:latin typeface="Gill Sans MT" panose="020B0502020104020203" pitchFamily="34" charset="0"/>
              </a:rPr>
              <a:t>8  They read from the Book of the Law of God, distinctly </a:t>
            </a:r>
            <a:r>
              <a:rPr lang="en-US" sz="2900" b="1" dirty="0">
                <a:solidFill>
                  <a:srgbClr val="AC6D56">
                    <a:lumMod val="50000"/>
                  </a:srgbClr>
                </a:solidFill>
                <a:effectLst/>
                <a:latin typeface="Gill Sans MT" panose="020B0502020104020203" pitchFamily="34" charset="0"/>
              </a:rPr>
              <a:t>communicating its meaning</a:t>
            </a:r>
            <a:r>
              <a:rPr lang="en-US" sz="2600" dirty="0">
                <a:solidFill>
                  <a:srgbClr val="AC6D56">
                    <a:lumMod val="50000"/>
                  </a:srgbClr>
                </a:solidFill>
                <a:effectLst/>
                <a:latin typeface="Gill Sans MT" panose="020B0502020104020203" pitchFamily="34" charset="0"/>
              </a:rPr>
              <a:t>, so they could understand the reading. </a:t>
            </a: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426696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5" y="476251"/>
            <a:ext cx="7915276" cy="5715000"/>
          </a:xfrm>
        </p:spPr>
        <p:txBody>
          <a:bodyPr/>
          <a:lstStyle/>
          <a:p>
            <a:pPr marL="0" lvl="0" indent="0">
              <a:buClr>
                <a:srgbClr val="FFCC66"/>
              </a:buClr>
              <a:buNone/>
            </a:pPr>
            <a:r>
              <a:rPr lang="en-US" sz="2850" dirty="0">
                <a:solidFill>
                  <a:srgbClr val="AC6D56">
                    <a:lumMod val="50000"/>
                  </a:srgbClr>
                </a:solidFill>
                <a:effectLst/>
                <a:latin typeface="Gill Sans MT" panose="020B0502020104020203" pitchFamily="34" charset="0"/>
              </a:rPr>
              <a:t> II.  Listen/Study / seek to Understand God’s Word</a:t>
            </a:r>
          </a:p>
          <a:p>
            <a:pPr marL="0" indent="0">
              <a:buNone/>
            </a:pPr>
            <a:endParaRPr lang="en-US" sz="800" dirty="0"/>
          </a:p>
          <a:p>
            <a:pPr marL="0" indent="0">
              <a:buNone/>
            </a:pPr>
            <a:r>
              <a:rPr lang="en-US" sz="2600" dirty="0">
                <a:solidFill>
                  <a:srgbClr val="AC6D56">
                    <a:lumMod val="50000"/>
                  </a:srgbClr>
                </a:solidFill>
                <a:effectLst/>
                <a:latin typeface="Gill Sans MT" panose="020B0502020104020203" pitchFamily="34" charset="0"/>
              </a:rPr>
              <a:t>8:4  Ezra the scribe stood on a wooden rostrum erected for that purpose. Beside him to his right stood </a:t>
            </a:r>
            <a:r>
              <a:rPr lang="en-US" sz="2600" dirty="0" err="1">
                <a:solidFill>
                  <a:srgbClr val="AC6D56">
                    <a:lumMod val="50000"/>
                  </a:srgbClr>
                </a:solidFill>
                <a:effectLst/>
                <a:latin typeface="Gill Sans MT" panose="020B0502020104020203" pitchFamily="34" charset="0"/>
              </a:rPr>
              <a:t>Mattithiah</a:t>
            </a:r>
            <a:r>
              <a:rPr lang="en-US" sz="2600" dirty="0">
                <a:solidFill>
                  <a:srgbClr val="AC6D56">
                    <a:lumMod val="50000"/>
                  </a:srgbClr>
                </a:solidFill>
                <a:effectLst/>
                <a:latin typeface="Gill Sans MT" panose="020B0502020104020203" pitchFamily="34" charset="0"/>
              </a:rPr>
              <a:t>, …  </a:t>
            </a:r>
            <a:r>
              <a:rPr lang="en-US" i="1" dirty="0">
                <a:solidFill>
                  <a:srgbClr val="AC6D56">
                    <a:lumMod val="50000"/>
                  </a:srgbClr>
                </a:solidFill>
                <a:effectLst/>
                <a:latin typeface="Gill Sans MT" panose="020B0502020104020203" pitchFamily="34" charset="0"/>
              </a:rPr>
              <a:t>(and a dozen more)</a:t>
            </a:r>
          </a:p>
          <a:p>
            <a:pPr>
              <a:buFont typeface="Wingdings" pitchFamily="2" charset="2"/>
              <a:buNone/>
            </a:pPr>
            <a:endParaRPr lang="en-US" sz="800" dirty="0">
              <a:effectLst/>
              <a:latin typeface="Gill Sans MT" panose="020B0502020104020203" pitchFamily="34" charset="0"/>
            </a:endParaRPr>
          </a:p>
          <a:p>
            <a:pPr marL="0" lvl="0" indent="0">
              <a:buClr>
                <a:srgbClr val="FFCC66"/>
              </a:buClr>
              <a:buNone/>
            </a:pPr>
            <a:r>
              <a:rPr lang="en-US" sz="2600" dirty="0">
                <a:solidFill>
                  <a:srgbClr val="AC6D56">
                    <a:lumMod val="50000"/>
                  </a:srgbClr>
                </a:solidFill>
                <a:effectLst/>
                <a:latin typeface="Gill Sans MT" panose="020B0502020104020203" pitchFamily="34" charset="0"/>
              </a:rPr>
              <a:t>8:7  Furthermore … the descendants of Levi taught the Law to the people while the people remained standing. </a:t>
            </a:r>
            <a:endParaRPr lang="en-US" sz="2600" dirty="0"/>
          </a:p>
          <a:p>
            <a:pPr marL="0" indent="0">
              <a:buNone/>
            </a:pPr>
            <a:r>
              <a:rPr lang="en-US" sz="2600" dirty="0">
                <a:solidFill>
                  <a:srgbClr val="AC6D56">
                    <a:lumMod val="50000"/>
                  </a:srgbClr>
                </a:solidFill>
                <a:effectLst/>
                <a:latin typeface="Gill Sans MT" panose="020B0502020104020203" pitchFamily="34" charset="0"/>
              </a:rPr>
              <a:t>8  They read from the Book of the Law of God, distinctly communicating its meaning, so </a:t>
            </a:r>
            <a:r>
              <a:rPr lang="en-US" sz="2900" b="1" dirty="0">
                <a:solidFill>
                  <a:srgbClr val="AC6D56">
                    <a:lumMod val="50000"/>
                  </a:srgbClr>
                </a:solidFill>
                <a:effectLst/>
                <a:latin typeface="Gill Sans MT" panose="020B0502020104020203" pitchFamily="34" charset="0"/>
              </a:rPr>
              <a:t>they could understand the reading.</a:t>
            </a:r>
            <a:r>
              <a:rPr lang="en-US" sz="2900" dirty="0">
                <a:solidFill>
                  <a:srgbClr val="AC6D56">
                    <a:lumMod val="50000"/>
                  </a:srgbClr>
                </a:solidFill>
                <a:effectLst/>
                <a:latin typeface="Gill Sans MT" panose="020B0502020104020203" pitchFamily="34" charset="0"/>
              </a:rPr>
              <a:t> </a:t>
            </a: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088180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5" y="476251"/>
            <a:ext cx="7896226" cy="5715000"/>
          </a:xfrm>
        </p:spPr>
        <p:txBody>
          <a:bodyPr/>
          <a:lstStyle/>
          <a:p>
            <a:pPr marL="0" lvl="0" indent="0">
              <a:buClr>
                <a:srgbClr val="FFCC66"/>
              </a:buClr>
              <a:buNone/>
            </a:pPr>
            <a:r>
              <a:rPr lang="en-US" sz="2850" dirty="0">
                <a:solidFill>
                  <a:srgbClr val="AC6D56">
                    <a:lumMod val="50000"/>
                  </a:srgbClr>
                </a:solidFill>
                <a:effectLst/>
                <a:latin typeface="Gill Sans MT" panose="020B0502020104020203" pitchFamily="34" charset="0"/>
              </a:rPr>
              <a:t> II.  Listen / Study/ seek to Understand God’s Word</a:t>
            </a:r>
          </a:p>
          <a:p>
            <a:pPr marL="0" indent="0">
              <a:buNone/>
            </a:pPr>
            <a:endParaRPr lang="en-US" sz="800" dirty="0"/>
          </a:p>
          <a:p>
            <a:pPr marL="0" indent="0">
              <a:buNone/>
            </a:pPr>
            <a:r>
              <a:rPr lang="en-US" sz="2200" dirty="0">
                <a:solidFill>
                  <a:srgbClr val="AC6D56">
                    <a:lumMod val="50000"/>
                  </a:srgbClr>
                </a:solidFill>
                <a:effectLst/>
                <a:latin typeface="Gill Sans MT" panose="020B0502020104020203" pitchFamily="34" charset="0"/>
              </a:rPr>
              <a:t>8:8 </a:t>
            </a:r>
            <a:r>
              <a:rPr lang="en-US" sz="2800" dirty="0">
                <a:solidFill>
                  <a:srgbClr val="AC6D56">
                    <a:lumMod val="50000"/>
                  </a:srgbClr>
                </a:solidFill>
                <a:effectLst/>
                <a:latin typeface="Gill Sans MT" panose="020B0502020104020203" pitchFamily="34" charset="0"/>
              </a:rPr>
              <a:t> They (the Levites) read from the Book of the Law of God, </a:t>
            </a:r>
            <a:r>
              <a:rPr lang="en-US" sz="3100" b="1" dirty="0">
                <a:solidFill>
                  <a:srgbClr val="AC6D56">
                    <a:lumMod val="50000"/>
                  </a:srgbClr>
                </a:solidFill>
                <a:effectLst/>
                <a:latin typeface="Gill Sans MT" panose="020B0502020104020203" pitchFamily="34" charset="0"/>
              </a:rPr>
              <a:t>distinctly communicating its meaning</a:t>
            </a:r>
            <a:r>
              <a:rPr lang="en-US" sz="2800" dirty="0">
                <a:solidFill>
                  <a:srgbClr val="AC6D56">
                    <a:lumMod val="50000"/>
                  </a:srgbClr>
                </a:solidFill>
                <a:effectLst/>
                <a:latin typeface="Gill Sans MT" panose="020B0502020104020203" pitchFamily="34" charset="0"/>
              </a:rPr>
              <a:t>, so they could understand the reading. </a:t>
            </a:r>
          </a:p>
        </p:txBody>
      </p:sp>
    </p:spTree>
    <p:extLst>
      <p:ext uri="{BB962C8B-B14F-4D97-AF65-F5344CB8AC3E}">
        <p14:creationId xmlns:p14="http://schemas.microsoft.com/office/powerpoint/2010/main" val="10889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5" y="476251"/>
            <a:ext cx="7896226" cy="5715000"/>
          </a:xfrm>
        </p:spPr>
        <p:txBody>
          <a:bodyPr/>
          <a:lstStyle/>
          <a:p>
            <a:pPr marL="0" lvl="0" indent="0">
              <a:buClr>
                <a:srgbClr val="FFCC66"/>
              </a:buClr>
              <a:buNone/>
            </a:pPr>
            <a:r>
              <a:rPr lang="en-US" sz="2850" dirty="0">
                <a:solidFill>
                  <a:srgbClr val="AC6D56">
                    <a:lumMod val="50000"/>
                  </a:srgbClr>
                </a:solidFill>
                <a:effectLst/>
                <a:latin typeface="Gill Sans MT" panose="020B0502020104020203" pitchFamily="34" charset="0"/>
              </a:rPr>
              <a:t> II.  Listen / Study/ seek to Understand God’s Word</a:t>
            </a:r>
          </a:p>
          <a:p>
            <a:pPr marL="0" indent="0">
              <a:buNone/>
            </a:pPr>
            <a:endParaRPr lang="en-US" sz="800" dirty="0"/>
          </a:p>
          <a:p>
            <a:pPr marL="0" indent="0">
              <a:buNone/>
            </a:pPr>
            <a:r>
              <a:rPr lang="en-US" sz="2200" dirty="0">
                <a:solidFill>
                  <a:srgbClr val="AC6D56">
                    <a:lumMod val="50000"/>
                  </a:srgbClr>
                </a:solidFill>
                <a:effectLst/>
                <a:latin typeface="Gill Sans MT" panose="020B0502020104020203" pitchFamily="34" charset="0"/>
              </a:rPr>
              <a:t>8:8 </a:t>
            </a:r>
            <a:r>
              <a:rPr lang="en-US" sz="2800" dirty="0">
                <a:solidFill>
                  <a:srgbClr val="AC6D56">
                    <a:lumMod val="50000"/>
                  </a:srgbClr>
                </a:solidFill>
                <a:effectLst/>
                <a:latin typeface="Gill Sans MT" panose="020B0502020104020203" pitchFamily="34" charset="0"/>
              </a:rPr>
              <a:t> They (the Levites) read from the Book of the Law of God, distinctly communicating its meaning,  </a:t>
            </a:r>
            <a:r>
              <a:rPr lang="en-US" sz="3000" b="1" dirty="0">
                <a:solidFill>
                  <a:srgbClr val="AC6D56">
                    <a:lumMod val="50000"/>
                  </a:srgbClr>
                </a:solidFill>
                <a:effectLst/>
                <a:latin typeface="Gill Sans MT" panose="020B0502020104020203" pitchFamily="34" charset="0"/>
              </a:rPr>
              <a:t>so they could understand the reading</a:t>
            </a:r>
            <a:r>
              <a:rPr lang="en-US" sz="2800" dirty="0">
                <a:solidFill>
                  <a:srgbClr val="AC6D56">
                    <a:lumMod val="50000"/>
                  </a:srgbClr>
                </a:solidFill>
                <a:effectLst/>
                <a:latin typeface="Gill Sans MT" panose="020B0502020104020203" pitchFamily="34" charset="0"/>
              </a:rPr>
              <a:t>. </a:t>
            </a:r>
          </a:p>
          <a:p>
            <a:pPr marL="0" indent="0">
              <a:buNone/>
            </a:pPr>
            <a:endParaRPr lang="en-US" sz="1400" dirty="0">
              <a:solidFill>
                <a:srgbClr val="AC6D56">
                  <a:lumMod val="50000"/>
                </a:srgbClr>
              </a:solidFill>
              <a:effectLst/>
              <a:latin typeface="Gill Sans MT" panose="020B0502020104020203" pitchFamily="34" charset="0"/>
            </a:endParaRPr>
          </a:p>
          <a:p>
            <a:pPr marL="0" indent="0">
              <a:buNone/>
            </a:pPr>
            <a:r>
              <a:rPr lang="en-US" sz="2200" dirty="0">
                <a:solidFill>
                  <a:srgbClr val="AC6D56">
                    <a:lumMod val="50000"/>
                  </a:srgbClr>
                </a:solidFill>
                <a:effectLst/>
                <a:latin typeface="Gill Sans MT" panose="020B0502020104020203" pitchFamily="34" charset="0"/>
              </a:rPr>
              <a:t>8:12</a:t>
            </a:r>
            <a:r>
              <a:rPr lang="en-US" sz="2800" dirty="0">
                <a:solidFill>
                  <a:srgbClr val="AC6D56">
                    <a:lumMod val="50000"/>
                  </a:srgbClr>
                </a:solidFill>
                <a:effectLst/>
                <a:latin typeface="Gill Sans MT" panose="020B0502020104020203" pitchFamily="34" charset="0"/>
              </a:rPr>
              <a:t>  So all the people … celebrated with </a:t>
            </a:r>
            <a:r>
              <a:rPr lang="en-US" sz="2800" b="1" dirty="0">
                <a:solidFill>
                  <a:srgbClr val="AC6D56">
                    <a:lumMod val="50000"/>
                  </a:srgbClr>
                </a:solidFill>
                <a:effectLst/>
                <a:latin typeface="Gill Sans MT" panose="020B0502020104020203" pitchFamily="34" charset="0"/>
              </a:rPr>
              <a:t>great </a:t>
            </a:r>
            <a:r>
              <a:rPr lang="en-US" sz="3000" b="1" dirty="0">
                <a:solidFill>
                  <a:srgbClr val="AC6D56">
                    <a:lumMod val="50000"/>
                  </a:srgbClr>
                </a:solidFill>
                <a:effectLst/>
                <a:latin typeface="Gill Sans MT" panose="020B0502020104020203" pitchFamily="34" charset="0"/>
              </a:rPr>
              <a:t>joy</a:t>
            </a:r>
            <a:r>
              <a:rPr lang="en-US" sz="2800" dirty="0">
                <a:solidFill>
                  <a:srgbClr val="AC6D56">
                    <a:lumMod val="50000"/>
                  </a:srgbClr>
                </a:solidFill>
                <a:effectLst/>
                <a:latin typeface="Gill Sans MT" panose="020B0502020104020203" pitchFamily="34" charset="0"/>
              </a:rPr>
              <a:t>, </a:t>
            </a:r>
            <a:r>
              <a:rPr lang="en-US" sz="3000" b="1" dirty="0">
                <a:solidFill>
                  <a:srgbClr val="AC6D56">
                    <a:lumMod val="50000"/>
                  </a:srgbClr>
                </a:solidFill>
                <a:effectLst/>
                <a:latin typeface="Gill Sans MT" panose="020B0502020104020203" pitchFamily="34" charset="0"/>
              </a:rPr>
              <a:t>because they understood the words </a:t>
            </a:r>
            <a:r>
              <a:rPr lang="en-US" sz="2800" dirty="0">
                <a:solidFill>
                  <a:srgbClr val="AC6D56">
                    <a:lumMod val="50000"/>
                  </a:srgbClr>
                </a:solidFill>
                <a:effectLst/>
                <a:latin typeface="Gill Sans MT" panose="020B0502020104020203" pitchFamily="34" charset="0"/>
              </a:rPr>
              <a:t>that were being declared to them. </a:t>
            </a:r>
          </a:p>
        </p:txBody>
      </p:sp>
    </p:spTree>
    <p:extLst>
      <p:ext uri="{BB962C8B-B14F-4D97-AF65-F5344CB8AC3E}">
        <p14:creationId xmlns:p14="http://schemas.microsoft.com/office/powerpoint/2010/main" val="10173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 1.  Value God’s Word</a:t>
            </a:r>
          </a:p>
          <a:p>
            <a:pPr marL="0" indent="0">
              <a:buNone/>
            </a:pPr>
            <a:endParaRPr lang="en-US" sz="285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 II.  Listen/Study / seek to Understand God’s Word</a:t>
            </a:r>
          </a:p>
          <a:p>
            <a:pPr marL="0" indent="0">
              <a:buNone/>
            </a:pPr>
            <a:endParaRPr lang="en-US" sz="285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III.  Respond appropriately to God and His Word</a:t>
            </a:r>
          </a:p>
          <a:p>
            <a:pPr marL="0" indent="0">
              <a:buNone/>
            </a:pPr>
            <a:endParaRPr lang="en-US" sz="2850" dirty="0">
              <a:solidFill>
                <a:schemeClr val="accent6">
                  <a:lumMod val="50000"/>
                </a:schemeClr>
              </a:solidFill>
              <a:effectLst/>
              <a:latin typeface="Gill Sans MT" panose="020B0502020104020203" pitchFamily="34" charset="0"/>
            </a:endParaRPr>
          </a:p>
          <a:p>
            <a:pPr marL="514350" indent="-514350">
              <a:buFont typeface="Wingdings" pitchFamily="2" charset="2"/>
              <a:buAutoNum type="romanUcPeriod"/>
            </a:pPr>
            <a:endParaRPr lang="en-US" sz="225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91192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III.  Respond appropriately to God and His Word</a:t>
            </a:r>
          </a:p>
          <a:p>
            <a:pPr>
              <a:buFont typeface="Wingdings" pitchFamily="2" charset="2"/>
              <a:buNone/>
            </a:pPr>
            <a:endParaRPr lang="en-US" sz="900" dirty="0">
              <a:solidFill>
                <a:schemeClr val="accent6">
                  <a:lumMod val="50000"/>
                </a:schemeClr>
              </a:solidFill>
              <a:effectLst/>
              <a:latin typeface="Gill Sans MT" panose="020B0502020104020203" pitchFamily="34" charset="0"/>
            </a:endParaRPr>
          </a:p>
          <a:p>
            <a:pPr marL="0" indent="0">
              <a:buNone/>
            </a:pPr>
            <a:r>
              <a:rPr lang="en-US" sz="2200" dirty="0">
                <a:solidFill>
                  <a:srgbClr val="AC6D56">
                    <a:lumMod val="50000"/>
                  </a:srgbClr>
                </a:solidFill>
                <a:effectLst/>
                <a:latin typeface="Gill Sans MT" panose="020B0502020104020203" pitchFamily="34" charset="0"/>
              </a:rPr>
              <a:t>8:5</a:t>
            </a:r>
            <a:r>
              <a:rPr lang="en-US" sz="2600" dirty="0">
                <a:solidFill>
                  <a:srgbClr val="AC6D56">
                    <a:lumMod val="50000"/>
                  </a:srgbClr>
                </a:solidFill>
                <a:effectLst/>
                <a:latin typeface="Gill Sans MT" panose="020B0502020104020203" pitchFamily="34" charset="0"/>
              </a:rPr>
              <a:t>  And </a:t>
            </a:r>
            <a:r>
              <a:rPr lang="en-US" sz="2900" b="1" dirty="0">
                <a:solidFill>
                  <a:srgbClr val="AC6D56">
                    <a:lumMod val="50000"/>
                  </a:srgbClr>
                </a:solidFill>
                <a:effectLst/>
                <a:latin typeface="Gill Sans MT" panose="020B0502020104020203" pitchFamily="34" charset="0"/>
              </a:rPr>
              <a:t>Ezra opened the book </a:t>
            </a:r>
            <a:r>
              <a:rPr lang="en-US" sz="2600" dirty="0">
                <a:solidFill>
                  <a:srgbClr val="AC6D56">
                    <a:lumMod val="50000"/>
                  </a:srgbClr>
                </a:solidFill>
                <a:effectLst/>
                <a:latin typeface="Gill Sans MT" panose="020B0502020104020203" pitchFamily="34" charset="0"/>
              </a:rPr>
              <a:t>in the sight of all the people, for he was above all the people, and as he opened it </a:t>
            </a:r>
            <a:r>
              <a:rPr lang="en-US" sz="2900" b="1" dirty="0">
                <a:solidFill>
                  <a:srgbClr val="AC6D56">
                    <a:lumMod val="50000"/>
                  </a:srgbClr>
                </a:solidFill>
                <a:effectLst/>
                <a:latin typeface="Gill Sans MT" panose="020B0502020104020203" pitchFamily="34" charset="0"/>
              </a:rPr>
              <a:t>all the people stood.</a:t>
            </a:r>
            <a:r>
              <a:rPr lang="en-US" sz="2600" b="1" dirty="0">
                <a:solidFill>
                  <a:srgbClr val="AC6D56">
                    <a:lumMod val="50000"/>
                  </a:srgbClr>
                </a:solidFill>
                <a:effectLst/>
                <a:latin typeface="Gill Sans MT" panose="020B0502020104020203" pitchFamily="34" charset="0"/>
              </a:rPr>
              <a:t>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978641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III.  Respond appropriately to God and His Word</a:t>
            </a:r>
          </a:p>
          <a:p>
            <a:pPr>
              <a:buFont typeface="Wingdings" pitchFamily="2" charset="2"/>
              <a:buNone/>
            </a:pPr>
            <a:endParaRPr lang="en-US" sz="900" dirty="0">
              <a:solidFill>
                <a:schemeClr val="accent6">
                  <a:lumMod val="50000"/>
                </a:schemeClr>
              </a:solidFill>
              <a:effectLst/>
              <a:latin typeface="Gill Sans MT" panose="020B0502020104020203" pitchFamily="34" charset="0"/>
            </a:endParaRPr>
          </a:p>
          <a:p>
            <a:pPr marL="0" indent="0">
              <a:buNone/>
            </a:pPr>
            <a:r>
              <a:rPr lang="en-US" sz="2200" dirty="0">
                <a:solidFill>
                  <a:srgbClr val="AC6D56">
                    <a:lumMod val="50000"/>
                  </a:srgbClr>
                </a:solidFill>
                <a:effectLst/>
                <a:latin typeface="Gill Sans MT" panose="020B0502020104020203" pitchFamily="34" charset="0"/>
              </a:rPr>
              <a:t>8:5 </a:t>
            </a:r>
            <a:r>
              <a:rPr lang="en-US" sz="2600" dirty="0">
                <a:solidFill>
                  <a:srgbClr val="AC6D56">
                    <a:lumMod val="50000"/>
                  </a:srgbClr>
                </a:solidFill>
                <a:effectLst/>
                <a:latin typeface="Gill Sans MT" panose="020B0502020104020203" pitchFamily="34" charset="0"/>
              </a:rPr>
              <a:t> And Ezra opened the book in the sight of all the people, for he was above all the people, and as he opened it all the people stood. </a:t>
            </a:r>
          </a:p>
          <a:p>
            <a:pPr marL="0" indent="0">
              <a:buNone/>
            </a:pPr>
            <a:r>
              <a:rPr lang="en-US" sz="2600" dirty="0">
                <a:solidFill>
                  <a:srgbClr val="AC6D56">
                    <a:lumMod val="50000"/>
                  </a:srgbClr>
                </a:solidFill>
                <a:effectLst/>
                <a:latin typeface="Gill Sans MT" panose="020B0502020104020203" pitchFamily="34" charset="0"/>
              </a:rPr>
              <a:t>6  And </a:t>
            </a:r>
            <a:r>
              <a:rPr lang="en-US" sz="2750" b="1" dirty="0">
                <a:solidFill>
                  <a:srgbClr val="AC6D56">
                    <a:lumMod val="50000"/>
                  </a:srgbClr>
                </a:solidFill>
                <a:effectLst/>
                <a:latin typeface="Gill Sans MT" panose="020B0502020104020203" pitchFamily="34" charset="0"/>
              </a:rPr>
              <a:t>Ezra blessed the LORD, the great God</a:t>
            </a:r>
            <a:r>
              <a:rPr lang="en-US" sz="2750" dirty="0">
                <a:solidFill>
                  <a:srgbClr val="AC6D56">
                    <a:lumMod val="50000"/>
                  </a:srgbClr>
                </a:solidFill>
                <a:effectLst/>
                <a:latin typeface="Gill Sans MT" panose="020B0502020104020203" pitchFamily="34" charset="0"/>
              </a:rPr>
              <a:t>, </a:t>
            </a:r>
            <a:r>
              <a:rPr lang="en-US" sz="2600" dirty="0">
                <a:solidFill>
                  <a:srgbClr val="AC6D56">
                    <a:lumMod val="50000"/>
                  </a:srgbClr>
                </a:solidFill>
                <a:effectLst/>
                <a:latin typeface="Gill Sans MT" panose="020B0502020104020203" pitchFamily="34" charset="0"/>
              </a:rPr>
              <a:t>and all the people answered, “Amen, Amen,” lifting up their hands. And they bowed their heads and worshiped the LORD with their faces to the ground. </a:t>
            </a:r>
          </a:p>
          <a:p>
            <a:pPr marL="0" indent="0">
              <a:buNone/>
            </a:pPr>
            <a:r>
              <a:rPr lang="en-US" sz="2600" dirty="0">
                <a:solidFill>
                  <a:srgbClr val="AC6D56">
                    <a:lumMod val="50000"/>
                  </a:srgbClr>
                </a:solidFill>
                <a:effectLst/>
                <a:latin typeface="Gill Sans MT" panose="020B0502020104020203" pitchFamily="34" charset="0"/>
              </a:rPr>
              <a:t>“Blessed are you, Lord, O great God, who gave the Torah to your people Israel”</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13332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39051"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III.  Respond appropriately to God and His Word</a:t>
            </a:r>
          </a:p>
          <a:p>
            <a:pPr>
              <a:buFont typeface="Wingdings" pitchFamily="2" charset="2"/>
              <a:buNone/>
            </a:pPr>
            <a:endParaRPr lang="en-US" sz="900" dirty="0">
              <a:solidFill>
                <a:schemeClr val="accent6">
                  <a:lumMod val="50000"/>
                </a:schemeClr>
              </a:solidFill>
              <a:effectLst/>
              <a:latin typeface="Gill Sans MT" panose="020B0502020104020203" pitchFamily="34" charset="0"/>
            </a:endParaRPr>
          </a:p>
          <a:p>
            <a:pPr marL="0" indent="0">
              <a:buNone/>
            </a:pPr>
            <a:r>
              <a:rPr lang="en-US" sz="2200" dirty="0">
                <a:solidFill>
                  <a:srgbClr val="AC6D56">
                    <a:lumMod val="50000"/>
                  </a:srgbClr>
                </a:solidFill>
                <a:effectLst/>
                <a:latin typeface="Gill Sans MT" panose="020B0502020104020203" pitchFamily="34" charset="0"/>
              </a:rPr>
              <a:t>8:5 </a:t>
            </a:r>
            <a:r>
              <a:rPr lang="en-US" sz="2600" dirty="0">
                <a:solidFill>
                  <a:srgbClr val="AC6D56">
                    <a:lumMod val="50000"/>
                  </a:srgbClr>
                </a:solidFill>
                <a:effectLst/>
                <a:latin typeface="Gill Sans MT" panose="020B0502020104020203" pitchFamily="34" charset="0"/>
              </a:rPr>
              <a:t> And Ezra opened the book in the sight of all the people, for he was above all the people, and as he opened it all the people stood. </a:t>
            </a:r>
          </a:p>
          <a:p>
            <a:pPr marL="0" indent="0">
              <a:buNone/>
            </a:pPr>
            <a:r>
              <a:rPr lang="en-US" sz="2600" dirty="0">
                <a:solidFill>
                  <a:srgbClr val="AC6D56">
                    <a:lumMod val="50000"/>
                  </a:srgbClr>
                </a:solidFill>
                <a:effectLst/>
                <a:latin typeface="Gill Sans MT" panose="020B0502020104020203" pitchFamily="34" charset="0"/>
              </a:rPr>
              <a:t>6  And Ezra</a:t>
            </a:r>
            <a:r>
              <a:rPr lang="en-US" sz="2750" b="1" dirty="0">
                <a:solidFill>
                  <a:srgbClr val="AC6D56">
                    <a:lumMod val="50000"/>
                  </a:srgbClr>
                </a:solidFill>
                <a:effectLst/>
                <a:latin typeface="Gill Sans MT" panose="020B0502020104020203" pitchFamily="34" charset="0"/>
              </a:rPr>
              <a:t> </a:t>
            </a:r>
            <a:r>
              <a:rPr lang="en-US" sz="3000" b="1" u="sng" dirty="0">
                <a:solidFill>
                  <a:srgbClr val="AC6D56">
                    <a:lumMod val="50000"/>
                  </a:srgbClr>
                </a:solidFill>
                <a:effectLst/>
                <a:latin typeface="Gill Sans MT" panose="020B0502020104020203" pitchFamily="34" charset="0"/>
              </a:rPr>
              <a:t>blessed</a:t>
            </a:r>
            <a:r>
              <a:rPr lang="en-US" sz="2750" b="1" dirty="0">
                <a:solidFill>
                  <a:srgbClr val="AC6D56">
                    <a:lumMod val="50000"/>
                  </a:srgbClr>
                </a:solidFill>
                <a:effectLst/>
                <a:latin typeface="Gill Sans MT" panose="020B0502020104020203" pitchFamily="34" charset="0"/>
              </a:rPr>
              <a:t> </a:t>
            </a:r>
            <a:r>
              <a:rPr lang="en-US" sz="2600" dirty="0">
                <a:solidFill>
                  <a:srgbClr val="AC6D56">
                    <a:lumMod val="50000"/>
                  </a:srgbClr>
                </a:solidFill>
                <a:effectLst/>
                <a:latin typeface="Gill Sans MT" panose="020B0502020104020203" pitchFamily="34" charset="0"/>
              </a:rPr>
              <a:t>the LORD, the great God, and all the people answered, “Amen, Amen,” lifting up their hands. And they bowed their heads and </a:t>
            </a:r>
            <a:r>
              <a:rPr lang="en-US" sz="3000" b="1" u="sng" dirty="0">
                <a:solidFill>
                  <a:srgbClr val="AC6D56">
                    <a:lumMod val="50000"/>
                  </a:srgbClr>
                </a:solidFill>
                <a:effectLst/>
                <a:latin typeface="Gill Sans MT" panose="020B0502020104020203" pitchFamily="34" charset="0"/>
              </a:rPr>
              <a:t>worshiped</a:t>
            </a:r>
            <a:r>
              <a:rPr lang="en-US" sz="2600" dirty="0">
                <a:solidFill>
                  <a:srgbClr val="AC6D56">
                    <a:lumMod val="50000"/>
                  </a:srgbClr>
                </a:solidFill>
                <a:effectLst/>
                <a:latin typeface="Gill Sans MT" panose="020B0502020104020203" pitchFamily="34" charset="0"/>
              </a:rPr>
              <a:t> the LORD with their faces to the ground.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694716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buNone/>
            </a:pPr>
            <a:r>
              <a:rPr lang="en-US" sz="2200" dirty="0">
                <a:solidFill>
                  <a:schemeClr val="accent6">
                    <a:lumMod val="50000"/>
                  </a:schemeClr>
                </a:solidFill>
                <a:effectLst/>
                <a:latin typeface="Gill Sans MT" panose="020B0502020104020203" pitchFamily="34" charset="0"/>
              </a:rPr>
              <a:t>8:6</a:t>
            </a:r>
            <a:r>
              <a:rPr lang="en-US" sz="2800" dirty="0">
                <a:solidFill>
                  <a:schemeClr val="accent6">
                    <a:lumMod val="50000"/>
                  </a:schemeClr>
                </a:solidFill>
                <a:effectLst/>
                <a:latin typeface="Gill Sans MT" panose="020B0502020104020203" pitchFamily="34" charset="0"/>
              </a:rPr>
              <a:t>  Ezra </a:t>
            </a:r>
            <a:r>
              <a:rPr lang="en-US" sz="3000" b="1" i="1" dirty="0">
                <a:solidFill>
                  <a:schemeClr val="accent6">
                    <a:lumMod val="50000"/>
                  </a:schemeClr>
                </a:solidFill>
                <a:effectLst/>
                <a:latin typeface="Gill Sans MT" panose="020B0502020104020203" pitchFamily="34" charset="0"/>
              </a:rPr>
              <a:t>“blessed” </a:t>
            </a:r>
            <a:r>
              <a:rPr lang="en-US" sz="2800" dirty="0">
                <a:solidFill>
                  <a:schemeClr val="accent6">
                    <a:lumMod val="50000"/>
                  </a:schemeClr>
                </a:solidFill>
                <a:effectLst/>
                <a:latin typeface="Gill Sans MT" panose="020B0502020104020203" pitchFamily="34" charset="0"/>
              </a:rPr>
              <a:t>God</a:t>
            </a:r>
          </a:p>
          <a:p>
            <a:pPr>
              <a:buNone/>
            </a:pPr>
            <a:endParaRPr lang="en-US" sz="800" dirty="0">
              <a:solidFill>
                <a:schemeClr val="accent6">
                  <a:lumMod val="50000"/>
                </a:schemeClr>
              </a:solidFill>
              <a:effectLst/>
              <a:latin typeface="Gill Sans MT" panose="020B0502020104020203" pitchFamily="34" charset="0"/>
            </a:endParaRPr>
          </a:p>
          <a:p>
            <a:pPr marL="0" indent="0">
              <a:buNone/>
            </a:pPr>
            <a:r>
              <a:rPr lang="he-IL" sz="3000" b="1" dirty="0">
                <a:solidFill>
                  <a:schemeClr val="accent6">
                    <a:lumMod val="50000"/>
                  </a:schemeClr>
                </a:solidFill>
                <a:effectLst/>
                <a:latin typeface="Gill Sans MT" panose="020B0502020104020203" pitchFamily="34" charset="0"/>
              </a:rPr>
              <a:t>בָּרַךְ</a:t>
            </a:r>
            <a:endParaRPr lang="en-US" sz="3000" b="1" dirty="0">
              <a:solidFill>
                <a:schemeClr val="accent6">
                  <a:lumMod val="50000"/>
                </a:schemeClr>
              </a:solidFill>
              <a:effectLst/>
              <a:latin typeface="Gill Sans MT" panose="020B0502020104020203" pitchFamily="34" charset="0"/>
            </a:endParaRPr>
          </a:p>
          <a:p>
            <a:pPr marL="0" indent="0">
              <a:buNone/>
            </a:pPr>
            <a:r>
              <a:rPr lang="en-US" sz="2800" dirty="0" err="1">
                <a:solidFill>
                  <a:schemeClr val="accent6">
                    <a:lumMod val="50000"/>
                  </a:schemeClr>
                </a:solidFill>
                <a:effectLst/>
                <a:latin typeface="Gill Sans MT" panose="020B0502020104020203" pitchFamily="34" charset="0"/>
              </a:rPr>
              <a:t>bârak</a:t>
            </a:r>
            <a:r>
              <a:rPr lang="en-US" sz="2800" dirty="0">
                <a:solidFill>
                  <a:schemeClr val="accent6">
                    <a:lumMod val="50000"/>
                  </a:schemeClr>
                </a:solidFill>
                <a:effectLst/>
                <a:latin typeface="Gill Sans MT" panose="020B0502020104020203" pitchFamily="34" charset="0"/>
              </a:rPr>
              <a:t>   </a:t>
            </a:r>
            <a:r>
              <a:rPr lang="en-US" sz="2800" i="1" dirty="0" err="1">
                <a:solidFill>
                  <a:schemeClr val="accent6">
                    <a:lumMod val="50000"/>
                  </a:schemeClr>
                </a:solidFill>
                <a:effectLst/>
                <a:latin typeface="Gill Sans MT" panose="020B0502020104020203" pitchFamily="34" charset="0"/>
              </a:rPr>
              <a:t>baw-rak</a:t>
            </a:r>
            <a:r>
              <a:rPr lang="en-US" sz="2800" i="1" dirty="0">
                <a:solidFill>
                  <a:schemeClr val="accent6">
                    <a:lumMod val="50000"/>
                  </a:schemeClr>
                </a:solidFill>
                <a:effectLst/>
                <a:latin typeface="Gill Sans MT" panose="020B0502020104020203" pitchFamily="34" charset="0"/>
              </a:rPr>
              <a:t>’</a:t>
            </a:r>
            <a:endParaRPr lang="en-US" sz="2800" dirty="0">
              <a:solidFill>
                <a:schemeClr val="accent6">
                  <a:lumMod val="50000"/>
                </a:schemeClr>
              </a:solidFill>
              <a:effectLst/>
              <a:latin typeface="Gill Sans MT" panose="020B0502020104020203" pitchFamily="34" charset="0"/>
            </a:endParaRPr>
          </a:p>
          <a:p>
            <a:pPr marL="0" indent="0">
              <a:buNone/>
            </a:pPr>
            <a:r>
              <a:rPr lang="en-US" sz="2800" dirty="0">
                <a:solidFill>
                  <a:schemeClr val="accent6">
                    <a:lumMod val="50000"/>
                  </a:schemeClr>
                </a:solidFill>
                <a:effectLst/>
                <a:latin typeface="Gill Sans MT" panose="020B0502020104020203" pitchFamily="34" charset="0"/>
              </a:rPr>
              <a:t>This comes from a primitive </a:t>
            </a:r>
            <a:r>
              <a:rPr lang="en-US" sz="2800" dirty="0" err="1">
                <a:solidFill>
                  <a:schemeClr val="accent6">
                    <a:lumMod val="50000"/>
                  </a:schemeClr>
                </a:solidFill>
                <a:effectLst/>
                <a:latin typeface="Gill Sans MT" panose="020B0502020104020203" pitchFamily="34" charset="0"/>
              </a:rPr>
              <a:t>rootword</a:t>
            </a:r>
            <a:r>
              <a:rPr lang="en-US" sz="2800" dirty="0">
                <a:solidFill>
                  <a:schemeClr val="accent6">
                    <a:lumMod val="50000"/>
                  </a:schemeClr>
                </a:solidFill>
                <a:effectLst/>
                <a:latin typeface="Gill Sans MT" panose="020B0502020104020203" pitchFamily="34" charset="0"/>
              </a:rPr>
              <a:t>, meaning         </a:t>
            </a:r>
            <a:r>
              <a:rPr lang="en-US" sz="3200" b="1" i="1" dirty="0">
                <a:solidFill>
                  <a:schemeClr val="accent6">
                    <a:lumMod val="50000"/>
                  </a:schemeClr>
                </a:solidFill>
                <a:effectLst/>
                <a:latin typeface="Gill Sans MT" panose="020B0502020104020203" pitchFamily="34" charset="0"/>
              </a:rPr>
              <a:t>to kneel;      </a:t>
            </a:r>
            <a:r>
              <a:rPr lang="en-US" sz="2800" dirty="0">
                <a:solidFill>
                  <a:schemeClr val="accent6">
                    <a:lumMod val="50000"/>
                  </a:schemeClr>
                </a:solidFill>
                <a:effectLst/>
                <a:latin typeface="Gill Sans MT" panose="020B0502020104020203" pitchFamily="34" charset="0"/>
              </a:rPr>
              <a:t>by implication to </a:t>
            </a:r>
            <a:r>
              <a:rPr lang="en-US" sz="2800" i="1" dirty="0">
                <a:solidFill>
                  <a:schemeClr val="accent6">
                    <a:lumMod val="50000"/>
                  </a:schemeClr>
                </a:solidFill>
                <a:effectLst/>
                <a:latin typeface="Gill Sans MT" panose="020B0502020104020203" pitchFamily="34" charset="0"/>
              </a:rPr>
              <a:t>bless</a:t>
            </a:r>
            <a:r>
              <a:rPr lang="en-US" sz="2800" dirty="0">
                <a:solidFill>
                  <a:schemeClr val="accent6">
                    <a:lumMod val="50000"/>
                  </a:schemeClr>
                </a:solidFill>
                <a:effectLst/>
                <a:latin typeface="Gill Sans MT" panose="020B0502020104020203" pitchFamily="34" charset="0"/>
              </a:rPr>
              <a:t> God (as an act of adoration)</a:t>
            </a:r>
          </a:p>
          <a:p>
            <a:pPr marL="0" indent="0">
              <a:buNone/>
            </a:pPr>
            <a:endParaRPr lang="en-US" sz="900" dirty="0">
              <a:solidFill>
                <a:schemeClr val="accent6">
                  <a:lumMod val="50000"/>
                </a:schemeClr>
              </a:solidFill>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Psalm 95:6 </a:t>
            </a:r>
            <a:r>
              <a:rPr lang="en-US" sz="2800" dirty="0">
                <a:solidFill>
                  <a:schemeClr val="accent6">
                    <a:lumMod val="50000"/>
                  </a:schemeClr>
                </a:solidFill>
                <a:effectLst/>
                <a:latin typeface="Gill Sans MT" panose="020B0502020104020203" pitchFamily="34" charset="0"/>
              </a:rPr>
              <a:t> Oh come, let us worship and bow down; let us </a:t>
            </a:r>
            <a:r>
              <a:rPr lang="en-US" sz="3200" b="1" i="1" dirty="0">
                <a:solidFill>
                  <a:schemeClr val="accent6">
                    <a:lumMod val="50000"/>
                  </a:schemeClr>
                </a:solidFill>
                <a:effectLst/>
                <a:latin typeface="Gill Sans MT" panose="020B0502020104020203" pitchFamily="34" charset="0"/>
              </a:rPr>
              <a:t>kneel</a:t>
            </a:r>
            <a:r>
              <a:rPr lang="en-US" sz="2800" dirty="0">
                <a:solidFill>
                  <a:schemeClr val="accent6">
                    <a:lumMod val="50000"/>
                  </a:schemeClr>
                </a:solidFill>
                <a:effectLst/>
                <a:latin typeface="Gill Sans MT" panose="020B0502020104020203" pitchFamily="34" charset="0"/>
              </a:rPr>
              <a:t> before the LORD, our Maker! </a:t>
            </a:r>
          </a:p>
          <a:p>
            <a:pPr>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48522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39051"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III.  Respond appropriately to God and His Word</a:t>
            </a:r>
          </a:p>
          <a:p>
            <a:pPr>
              <a:buFont typeface="Wingdings" pitchFamily="2" charset="2"/>
              <a:buNone/>
            </a:pPr>
            <a:endParaRPr lang="en-US" sz="900" dirty="0">
              <a:solidFill>
                <a:schemeClr val="accent6">
                  <a:lumMod val="50000"/>
                </a:schemeClr>
              </a:solidFill>
              <a:effectLst/>
              <a:latin typeface="Gill Sans MT" panose="020B0502020104020203" pitchFamily="34" charset="0"/>
            </a:endParaRPr>
          </a:p>
          <a:p>
            <a:pPr marL="0" indent="0">
              <a:buNone/>
            </a:pPr>
            <a:r>
              <a:rPr lang="en-US" sz="2200" dirty="0">
                <a:solidFill>
                  <a:srgbClr val="AC6D56">
                    <a:lumMod val="50000"/>
                  </a:srgbClr>
                </a:solidFill>
                <a:effectLst/>
                <a:latin typeface="Gill Sans MT" panose="020B0502020104020203" pitchFamily="34" charset="0"/>
              </a:rPr>
              <a:t>8:5 </a:t>
            </a:r>
            <a:r>
              <a:rPr lang="en-US" sz="2600" dirty="0">
                <a:solidFill>
                  <a:srgbClr val="AC6D56">
                    <a:lumMod val="50000"/>
                  </a:srgbClr>
                </a:solidFill>
                <a:effectLst/>
                <a:latin typeface="Gill Sans MT" panose="020B0502020104020203" pitchFamily="34" charset="0"/>
              </a:rPr>
              <a:t> And Ezra opened the book in the sight of all the people, for he was above all the people, and as he opened it all the people stood. </a:t>
            </a:r>
          </a:p>
          <a:p>
            <a:pPr marL="0" indent="0">
              <a:buNone/>
            </a:pPr>
            <a:r>
              <a:rPr lang="en-US" sz="2600" dirty="0">
                <a:solidFill>
                  <a:srgbClr val="AC6D56">
                    <a:lumMod val="50000"/>
                  </a:srgbClr>
                </a:solidFill>
                <a:effectLst/>
                <a:latin typeface="Gill Sans MT" panose="020B0502020104020203" pitchFamily="34" charset="0"/>
              </a:rPr>
              <a:t>6  And Ezra</a:t>
            </a:r>
            <a:r>
              <a:rPr lang="en-US" sz="2750" b="1" dirty="0">
                <a:solidFill>
                  <a:srgbClr val="AC6D56">
                    <a:lumMod val="50000"/>
                  </a:srgbClr>
                </a:solidFill>
                <a:effectLst/>
                <a:latin typeface="Gill Sans MT" panose="020B0502020104020203" pitchFamily="34" charset="0"/>
              </a:rPr>
              <a:t> </a:t>
            </a:r>
            <a:r>
              <a:rPr lang="en-US" sz="3000" b="1" u="sng" dirty="0">
                <a:solidFill>
                  <a:srgbClr val="AC6D56">
                    <a:lumMod val="50000"/>
                  </a:srgbClr>
                </a:solidFill>
                <a:effectLst/>
                <a:latin typeface="Gill Sans MT" panose="020B0502020104020203" pitchFamily="34" charset="0"/>
              </a:rPr>
              <a:t>blessed</a:t>
            </a:r>
            <a:r>
              <a:rPr lang="en-US" sz="2750" b="1" dirty="0">
                <a:solidFill>
                  <a:srgbClr val="AC6D56">
                    <a:lumMod val="50000"/>
                  </a:srgbClr>
                </a:solidFill>
                <a:effectLst/>
                <a:latin typeface="Gill Sans MT" panose="020B0502020104020203" pitchFamily="34" charset="0"/>
              </a:rPr>
              <a:t> </a:t>
            </a:r>
            <a:r>
              <a:rPr lang="en-US" sz="2600" dirty="0">
                <a:solidFill>
                  <a:srgbClr val="AC6D56">
                    <a:lumMod val="50000"/>
                  </a:srgbClr>
                </a:solidFill>
                <a:effectLst/>
                <a:latin typeface="Gill Sans MT" panose="020B0502020104020203" pitchFamily="34" charset="0"/>
              </a:rPr>
              <a:t>the LORD, the great God, and all the people answered, “Amen, Amen,” lifting up their hands. And they bowed their heads and </a:t>
            </a:r>
            <a:r>
              <a:rPr lang="en-US" sz="3000" b="1" u="sng" dirty="0">
                <a:solidFill>
                  <a:srgbClr val="AC6D56">
                    <a:lumMod val="50000"/>
                  </a:srgbClr>
                </a:solidFill>
                <a:effectLst/>
                <a:latin typeface="Gill Sans MT" panose="020B0502020104020203" pitchFamily="34" charset="0"/>
              </a:rPr>
              <a:t>worshiped</a:t>
            </a:r>
            <a:r>
              <a:rPr lang="en-US" sz="2600" dirty="0">
                <a:solidFill>
                  <a:srgbClr val="AC6D56">
                    <a:lumMod val="50000"/>
                  </a:srgbClr>
                </a:solidFill>
                <a:effectLst/>
                <a:latin typeface="Gill Sans MT" panose="020B0502020104020203" pitchFamily="34" charset="0"/>
              </a:rPr>
              <a:t> the LORD with their faces to the ground.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5370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3200" b="1" dirty="0">
                <a:solidFill>
                  <a:schemeClr val="accent6">
                    <a:lumMod val="50000"/>
                  </a:schemeClr>
                </a:solidFill>
                <a:effectLst/>
                <a:latin typeface="Gill Sans MT" panose="020B0502020104020203" pitchFamily="34" charset="0"/>
              </a:rPr>
              <a:t> 1.  Value God’s Word</a:t>
            </a:r>
          </a:p>
          <a:p>
            <a:pPr marL="0" indent="0">
              <a:buNone/>
            </a:pPr>
            <a:endParaRPr lang="en-US" sz="800" b="1" dirty="0">
              <a:solidFill>
                <a:schemeClr val="accent6">
                  <a:lumMod val="50000"/>
                </a:schemeClr>
              </a:solidFill>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Nehemiah 8:1</a:t>
            </a:r>
            <a:r>
              <a:rPr lang="en-US" sz="2800" dirty="0">
                <a:solidFill>
                  <a:schemeClr val="accent6">
                    <a:lumMod val="50000"/>
                  </a:schemeClr>
                </a:solidFill>
                <a:effectLst/>
                <a:latin typeface="Gill Sans MT" panose="020B0502020104020203" pitchFamily="34" charset="0"/>
              </a:rPr>
              <a:t>  And all the people gathered as one man into the square before the Water Gate. And they told Ezra the scribe to bring the Book of the Law of Moses that the LORD had commanded Israel. </a:t>
            </a:r>
          </a:p>
          <a:p>
            <a:pPr marL="0" indent="0">
              <a:buNone/>
            </a:pPr>
            <a:r>
              <a:rPr lang="en-US" sz="2200" dirty="0">
                <a:solidFill>
                  <a:schemeClr val="accent6">
                    <a:lumMod val="50000"/>
                  </a:schemeClr>
                </a:solidFill>
                <a:effectLst/>
                <a:latin typeface="Gill Sans MT" panose="020B0502020104020203" pitchFamily="34" charset="0"/>
              </a:rPr>
              <a:t>2 </a:t>
            </a:r>
            <a:r>
              <a:rPr lang="en-US" sz="2800" dirty="0">
                <a:solidFill>
                  <a:schemeClr val="accent6">
                    <a:lumMod val="50000"/>
                  </a:schemeClr>
                </a:solidFill>
                <a:effectLst/>
                <a:latin typeface="Gill Sans MT" panose="020B0502020104020203" pitchFamily="34" charset="0"/>
              </a:rPr>
              <a:t> So Ezra the priest brought the Law before the assembly, both men and women and all who could understand what they heard, on the first day of the seventh month. </a:t>
            </a:r>
          </a:p>
          <a:p>
            <a:pPr marL="514350" indent="-514350">
              <a:buFont typeface="Wingdings" pitchFamily="2" charset="2"/>
              <a:buAutoNum type="romanUcPeriod"/>
            </a:pPr>
            <a:endParaRPr lang="en-US" sz="225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65807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buNone/>
            </a:pPr>
            <a:r>
              <a:rPr lang="en-US" sz="2800" dirty="0">
                <a:solidFill>
                  <a:schemeClr val="accent6">
                    <a:lumMod val="50000"/>
                  </a:schemeClr>
                </a:solidFill>
                <a:effectLst/>
                <a:latin typeface="Gill Sans MT" panose="020B0502020104020203" pitchFamily="34" charset="0"/>
              </a:rPr>
              <a:t>8:6  the people </a:t>
            </a:r>
            <a:r>
              <a:rPr lang="en-US" sz="3000" b="1" i="1" dirty="0">
                <a:solidFill>
                  <a:schemeClr val="accent6">
                    <a:lumMod val="50000"/>
                  </a:schemeClr>
                </a:solidFill>
                <a:effectLst/>
                <a:latin typeface="Gill Sans MT" panose="020B0502020104020203" pitchFamily="34" charset="0"/>
              </a:rPr>
              <a:t>“worshiped” </a:t>
            </a:r>
            <a:r>
              <a:rPr lang="en-US" sz="2800" dirty="0">
                <a:solidFill>
                  <a:schemeClr val="accent6">
                    <a:lumMod val="50000"/>
                  </a:schemeClr>
                </a:solidFill>
                <a:effectLst/>
                <a:latin typeface="Gill Sans MT" panose="020B0502020104020203" pitchFamily="34" charset="0"/>
              </a:rPr>
              <a:t>the LORD</a:t>
            </a:r>
          </a:p>
          <a:p>
            <a:pPr>
              <a:buNone/>
            </a:pPr>
            <a:endParaRPr lang="en-US" sz="800" dirty="0">
              <a:solidFill>
                <a:schemeClr val="accent6">
                  <a:lumMod val="50000"/>
                </a:schemeClr>
              </a:solidFill>
              <a:effectLst/>
              <a:latin typeface="Gill Sans MT" panose="020B0502020104020203" pitchFamily="34" charset="0"/>
            </a:endParaRPr>
          </a:p>
          <a:p>
            <a:pPr marL="0" indent="0">
              <a:buNone/>
            </a:pPr>
            <a:r>
              <a:rPr lang="he-IL" sz="3000" b="1" dirty="0">
                <a:solidFill>
                  <a:schemeClr val="accent6">
                    <a:lumMod val="50000"/>
                  </a:schemeClr>
                </a:solidFill>
                <a:effectLst/>
                <a:latin typeface="Gill Sans MT" panose="020B0502020104020203" pitchFamily="34" charset="0"/>
              </a:rPr>
              <a:t>שָׁחָה</a:t>
            </a:r>
            <a:endParaRPr lang="en-US" sz="3000" b="1" dirty="0">
              <a:solidFill>
                <a:schemeClr val="accent6">
                  <a:lumMod val="50000"/>
                </a:schemeClr>
              </a:solidFill>
              <a:effectLst/>
              <a:latin typeface="Gill Sans MT" panose="020B0502020104020203" pitchFamily="34" charset="0"/>
            </a:endParaRPr>
          </a:p>
          <a:p>
            <a:pPr marL="0" indent="0">
              <a:buNone/>
            </a:pPr>
            <a:r>
              <a:rPr lang="en-US" sz="2800" dirty="0" err="1">
                <a:solidFill>
                  <a:schemeClr val="accent6">
                    <a:lumMod val="50000"/>
                  </a:schemeClr>
                </a:solidFill>
                <a:effectLst/>
                <a:latin typeface="Gill Sans MT" panose="020B0502020104020203" pitchFamily="34" charset="0"/>
              </a:rPr>
              <a:t>shâchâh</a:t>
            </a:r>
            <a:r>
              <a:rPr lang="en-US" sz="2800" dirty="0">
                <a:solidFill>
                  <a:schemeClr val="accent6">
                    <a:lumMod val="50000"/>
                  </a:schemeClr>
                </a:solidFill>
                <a:effectLst/>
                <a:latin typeface="Gill Sans MT" panose="020B0502020104020203" pitchFamily="34" charset="0"/>
              </a:rPr>
              <a:t>   </a:t>
            </a:r>
            <a:r>
              <a:rPr lang="en-US" sz="2800" i="1" dirty="0">
                <a:solidFill>
                  <a:schemeClr val="accent6">
                    <a:lumMod val="50000"/>
                  </a:schemeClr>
                </a:solidFill>
                <a:effectLst/>
                <a:latin typeface="Gill Sans MT" panose="020B0502020104020203" pitchFamily="34" charset="0"/>
              </a:rPr>
              <a:t>(</a:t>
            </a:r>
            <a:r>
              <a:rPr lang="en-US" sz="2800" i="1" dirty="0" err="1">
                <a:solidFill>
                  <a:schemeClr val="accent6">
                    <a:lumMod val="50000"/>
                  </a:schemeClr>
                </a:solidFill>
                <a:effectLst/>
                <a:latin typeface="Gill Sans MT" panose="020B0502020104020203" pitchFamily="34" charset="0"/>
              </a:rPr>
              <a:t>shaw-khaw</a:t>
            </a:r>
            <a:r>
              <a:rPr lang="en-US" sz="2800" i="1" dirty="0">
                <a:solidFill>
                  <a:schemeClr val="accent6">
                    <a:lumMod val="50000"/>
                  </a:schemeClr>
                </a:solidFill>
                <a:effectLst/>
                <a:latin typeface="Gill Sans MT" panose="020B0502020104020203" pitchFamily="34" charset="0"/>
              </a:rPr>
              <a:t>’)</a:t>
            </a:r>
            <a:endParaRPr lang="en-US" sz="2800" dirty="0">
              <a:solidFill>
                <a:schemeClr val="accent6">
                  <a:lumMod val="50000"/>
                </a:schemeClr>
              </a:solidFill>
              <a:effectLst/>
              <a:latin typeface="Gill Sans MT" panose="020B0502020104020203" pitchFamily="34" charset="0"/>
            </a:endParaRPr>
          </a:p>
          <a:p>
            <a:pPr marL="0" indent="0">
              <a:buNone/>
            </a:pPr>
            <a:r>
              <a:rPr lang="en-US" sz="2800" dirty="0">
                <a:solidFill>
                  <a:schemeClr val="accent6">
                    <a:lumMod val="50000"/>
                  </a:schemeClr>
                </a:solidFill>
                <a:effectLst/>
                <a:latin typeface="Gill Sans MT" panose="020B0502020104020203" pitchFamily="34" charset="0"/>
              </a:rPr>
              <a:t>From a primitive </a:t>
            </a:r>
            <a:r>
              <a:rPr lang="en-US" sz="2800" dirty="0" err="1">
                <a:solidFill>
                  <a:schemeClr val="accent6">
                    <a:lumMod val="50000"/>
                  </a:schemeClr>
                </a:solidFill>
                <a:effectLst/>
                <a:latin typeface="Gill Sans MT" panose="020B0502020104020203" pitchFamily="34" charset="0"/>
              </a:rPr>
              <a:t>rootword</a:t>
            </a:r>
            <a:r>
              <a:rPr lang="en-US" sz="2800" dirty="0">
                <a:solidFill>
                  <a:schemeClr val="accent6">
                    <a:lumMod val="50000"/>
                  </a:schemeClr>
                </a:solidFill>
                <a:effectLst/>
                <a:latin typeface="Gill Sans MT" panose="020B0502020104020203" pitchFamily="34" charset="0"/>
              </a:rPr>
              <a:t>:  </a:t>
            </a:r>
            <a:r>
              <a:rPr lang="en-US" sz="3200" b="1" i="1" dirty="0">
                <a:solidFill>
                  <a:schemeClr val="accent6">
                    <a:lumMod val="50000"/>
                  </a:schemeClr>
                </a:solidFill>
                <a:effectLst/>
                <a:latin typeface="Gill Sans MT" panose="020B0502020104020203" pitchFamily="34" charset="0"/>
              </a:rPr>
              <a:t>to prostrate oneself  </a:t>
            </a:r>
            <a:r>
              <a:rPr lang="en-US" sz="2800" dirty="0">
                <a:solidFill>
                  <a:schemeClr val="accent6">
                    <a:lumMod val="50000"/>
                  </a:schemeClr>
                </a:solidFill>
                <a:effectLst/>
                <a:latin typeface="Gill Sans MT" panose="020B0502020104020203" pitchFamily="34" charset="0"/>
              </a:rPr>
              <a:t>(in homage to royalty or to God): - bow (self) down, </a:t>
            </a:r>
            <a:r>
              <a:rPr lang="en-US" sz="3200" b="1" i="1" dirty="0">
                <a:solidFill>
                  <a:schemeClr val="accent6">
                    <a:lumMod val="50000"/>
                  </a:schemeClr>
                </a:solidFill>
                <a:effectLst/>
                <a:latin typeface="Gill Sans MT" panose="020B0502020104020203" pitchFamily="34" charset="0"/>
              </a:rPr>
              <a:t>fall down (flat), </a:t>
            </a:r>
            <a:r>
              <a:rPr lang="en-US" sz="2800" dirty="0">
                <a:solidFill>
                  <a:schemeClr val="accent6">
                    <a:lumMod val="50000"/>
                  </a:schemeClr>
                </a:solidFill>
                <a:effectLst/>
                <a:latin typeface="Gill Sans MT" panose="020B0502020104020203" pitchFamily="34" charset="0"/>
              </a:rPr>
              <a:t>humbly beseech</a:t>
            </a:r>
          </a:p>
          <a:p>
            <a:pPr>
              <a:buNone/>
            </a:pPr>
            <a:endParaRPr lang="en-US" sz="1000" dirty="0">
              <a:solidFill>
                <a:schemeClr val="accent6">
                  <a:lumMod val="50000"/>
                </a:schemeClr>
              </a:solidFill>
              <a:effectLst/>
              <a:latin typeface="Gill Sans MT" panose="020B0502020104020203" pitchFamily="34" charset="0"/>
            </a:endParaRPr>
          </a:p>
          <a:p>
            <a:pPr>
              <a:buNone/>
            </a:pPr>
            <a:r>
              <a:rPr lang="en-US" sz="2700" dirty="0">
                <a:solidFill>
                  <a:srgbClr val="AC6D56">
                    <a:lumMod val="50000"/>
                  </a:srgbClr>
                </a:solidFill>
                <a:effectLst/>
                <a:latin typeface="Gill Sans MT" panose="020B0502020104020203" pitchFamily="34" charset="0"/>
              </a:rPr>
              <a:t>Neh. 8:6 … They </a:t>
            </a:r>
            <a:r>
              <a:rPr lang="en-US" sz="2900" b="1" i="1" dirty="0">
                <a:solidFill>
                  <a:srgbClr val="AC6D56">
                    <a:lumMod val="50000"/>
                  </a:srgbClr>
                </a:solidFill>
                <a:effectLst/>
                <a:latin typeface="Gill Sans MT" panose="020B0502020104020203" pitchFamily="34" charset="0"/>
              </a:rPr>
              <a:t>worshiped</a:t>
            </a:r>
            <a:r>
              <a:rPr lang="en-US" sz="2900" i="1" dirty="0">
                <a:solidFill>
                  <a:srgbClr val="AC6D56">
                    <a:lumMod val="50000"/>
                  </a:srgbClr>
                </a:solidFill>
                <a:effectLst/>
                <a:latin typeface="Gill Sans MT" panose="020B0502020104020203" pitchFamily="34" charset="0"/>
              </a:rPr>
              <a:t> </a:t>
            </a:r>
            <a:r>
              <a:rPr lang="en-US" sz="2700" dirty="0">
                <a:solidFill>
                  <a:srgbClr val="AC6D56">
                    <a:lumMod val="50000"/>
                  </a:srgbClr>
                </a:solidFill>
                <a:effectLst/>
                <a:latin typeface="Gill Sans MT" panose="020B0502020104020203" pitchFamily="34" charset="0"/>
              </a:rPr>
              <a:t>the LORD with their </a:t>
            </a:r>
            <a:r>
              <a:rPr lang="en-US" sz="2900" b="1" i="1" dirty="0">
                <a:solidFill>
                  <a:srgbClr val="AC6D56">
                    <a:lumMod val="50000"/>
                  </a:srgbClr>
                </a:solidFill>
                <a:effectLst/>
                <a:latin typeface="Gill Sans MT" panose="020B0502020104020203" pitchFamily="34" charset="0"/>
              </a:rPr>
              <a:t>faces to the ground</a:t>
            </a:r>
            <a:r>
              <a:rPr lang="en-US" sz="2700" dirty="0">
                <a:solidFill>
                  <a:srgbClr val="AC6D56">
                    <a:lumMod val="50000"/>
                  </a:srgbClr>
                </a:solidFill>
                <a:effectLst/>
                <a:latin typeface="Gill Sans MT" panose="020B0502020104020203" pitchFamily="34" charset="0"/>
              </a:rPr>
              <a:t>.</a:t>
            </a:r>
            <a:endParaRPr lang="en-US" sz="27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97949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marL="0" indent="0">
              <a:buNone/>
            </a:pPr>
            <a:r>
              <a:rPr lang="el-GR" sz="3000" b="1" i="1" dirty="0">
                <a:solidFill>
                  <a:schemeClr val="accent6">
                    <a:lumMod val="50000"/>
                  </a:schemeClr>
                </a:solidFill>
                <a:effectLst/>
              </a:rPr>
              <a:t>προσκυνέω</a:t>
            </a:r>
            <a:r>
              <a:rPr lang="en-US" sz="2800" dirty="0">
                <a:solidFill>
                  <a:schemeClr val="accent6">
                    <a:lumMod val="50000"/>
                  </a:schemeClr>
                </a:solidFill>
                <a:effectLst/>
              </a:rPr>
              <a:t>   </a:t>
            </a:r>
          </a:p>
          <a:p>
            <a:pPr marL="0" indent="0">
              <a:buNone/>
            </a:pPr>
            <a:r>
              <a:rPr lang="en-US" sz="2800" dirty="0" err="1">
                <a:solidFill>
                  <a:schemeClr val="accent6">
                    <a:lumMod val="50000"/>
                  </a:schemeClr>
                </a:solidFill>
                <a:effectLst/>
              </a:rPr>
              <a:t>proskuneo</a:t>
            </a:r>
            <a:r>
              <a:rPr lang="en-US" sz="2800" dirty="0">
                <a:solidFill>
                  <a:schemeClr val="accent6">
                    <a:lumMod val="50000"/>
                  </a:schemeClr>
                </a:solidFill>
                <a:effectLst/>
              </a:rPr>
              <a:t>̄</a:t>
            </a:r>
            <a:r>
              <a:rPr lang="en-US" sz="2800" dirty="0">
                <a:solidFill>
                  <a:schemeClr val="accent6">
                    <a:lumMod val="50000"/>
                  </a:schemeClr>
                </a:solidFill>
                <a:effectLst/>
                <a:latin typeface="Gill Sans MT" panose="020B0502020104020203" pitchFamily="34" charset="0"/>
              </a:rPr>
              <a:t>   </a:t>
            </a:r>
            <a:r>
              <a:rPr lang="en-US" sz="2800" i="1" dirty="0">
                <a:solidFill>
                  <a:schemeClr val="accent6">
                    <a:lumMod val="50000"/>
                  </a:schemeClr>
                </a:solidFill>
                <a:effectLst/>
                <a:latin typeface="Gill Sans MT" panose="020B0502020104020203" pitchFamily="34" charset="0"/>
              </a:rPr>
              <a:t>(pros-</a:t>
            </a:r>
            <a:r>
              <a:rPr lang="en-US" sz="2800" i="1" dirty="0" err="1">
                <a:solidFill>
                  <a:schemeClr val="accent6">
                    <a:lumMod val="50000"/>
                  </a:schemeClr>
                </a:solidFill>
                <a:effectLst/>
                <a:latin typeface="Gill Sans MT" panose="020B0502020104020203" pitchFamily="34" charset="0"/>
              </a:rPr>
              <a:t>koo</a:t>
            </a:r>
            <a:r>
              <a:rPr lang="en-US" sz="2800" i="1" dirty="0">
                <a:solidFill>
                  <a:schemeClr val="accent6">
                    <a:lumMod val="50000"/>
                  </a:schemeClr>
                </a:solidFill>
                <a:effectLst/>
                <a:latin typeface="Gill Sans MT" panose="020B0502020104020203" pitchFamily="34" charset="0"/>
              </a:rPr>
              <a:t>-</a:t>
            </a:r>
            <a:r>
              <a:rPr lang="en-US" sz="2800" i="1" dirty="0" err="1">
                <a:solidFill>
                  <a:schemeClr val="accent6">
                    <a:lumMod val="50000"/>
                  </a:schemeClr>
                </a:solidFill>
                <a:effectLst/>
                <a:latin typeface="Gill Sans MT" panose="020B0502020104020203" pitchFamily="34" charset="0"/>
              </a:rPr>
              <a:t>neh</a:t>
            </a:r>
            <a:r>
              <a:rPr lang="en-US" sz="2800" i="1" dirty="0">
                <a:solidFill>
                  <a:schemeClr val="accent6">
                    <a:lumMod val="50000"/>
                  </a:schemeClr>
                </a:solidFill>
                <a:effectLst/>
                <a:latin typeface="Gill Sans MT" panose="020B0502020104020203" pitchFamily="34" charset="0"/>
              </a:rPr>
              <a:t>’-o)</a:t>
            </a:r>
            <a:endParaRPr lang="en-US" sz="2800" dirty="0">
              <a:solidFill>
                <a:schemeClr val="accent6">
                  <a:lumMod val="50000"/>
                </a:schemeClr>
              </a:solidFill>
              <a:effectLst/>
              <a:latin typeface="Gill Sans MT" panose="020B0502020104020203" pitchFamily="34" charset="0"/>
            </a:endParaRPr>
          </a:p>
          <a:p>
            <a:pPr>
              <a:buNone/>
            </a:pPr>
            <a:r>
              <a:rPr lang="en-US" sz="3100" b="1" i="1" dirty="0">
                <a:solidFill>
                  <a:schemeClr val="accent6">
                    <a:lumMod val="50000"/>
                  </a:schemeClr>
                </a:solidFill>
                <a:effectLst/>
                <a:latin typeface="Gill Sans MT" panose="020B0502020104020203" pitchFamily="34" charset="0"/>
              </a:rPr>
              <a:t>prostrate oneself  </a:t>
            </a:r>
            <a:r>
              <a:rPr lang="en-US" sz="2800" dirty="0">
                <a:solidFill>
                  <a:schemeClr val="accent6">
                    <a:lumMod val="50000"/>
                  </a:schemeClr>
                </a:solidFill>
                <a:effectLst/>
                <a:latin typeface="Gill Sans MT" panose="020B0502020104020203" pitchFamily="34" charset="0"/>
              </a:rPr>
              <a:t>in homage;  </a:t>
            </a:r>
            <a:r>
              <a:rPr lang="en-US" sz="2800" i="1" dirty="0">
                <a:solidFill>
                  <a:schemeClr val="accent6">
                    <a:lumMod val="50000"/>
                  </a:schemeClr>
                </a:solidFill>
                <a:effectLst/>
                <a:latin typeface="Gill Sans MT" panose="020B0502020104020203" pitchFamily="34" charset="0"/>
              </a:rPr>
              <a:t>do reverence</a:t>
            </a:r>
            <a:r>
              <a:rPr lang="en-US" sz="2800" dirty="0">
                <a:solidFill>
                  <a:schemeClr val="accent6">
                    <a:lumMod val="50000"/>
                  </a:schemeClr>
                </a:solidFill>
                <a:effectLst/>
                <a:latin typeface="Gill Sans MT" panose="020B0502020104020203" pitchFamily="34" charset="0"/>
              </a:rPr>
              <a:t> to</a:t>
            </a: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41377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790575" y="476251"/>
            <a:ext cx="7934325"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 1.  Value God’s Word</a:t>
            </a:r>
          </a:p>
          <a:p>
            <a:pPr marL="0" indent="0">
              <a:buNone/>
            </a:pPr>
            <a:endParaRPr lang="en-US" sz="80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 II.  Listen/Study / seek to Understand God’s Word</a:t>
            </a:r>
          </a:p>
          <a:p>
            <a:pPr marL="0" indent="0">
              <a:buNone/>
            </a:pPr>
            <a:endParaRPr lang="en-US" sz="80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III.  Respond appropriately to God and His Word</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a. Come to God’s Word with respect, humility, submission</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b. Apply God’s Word to your life</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17484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48576" cy="5715000"/>
          </a:xfrm>
        </p:spPr>
        <p:txBody>
          <a:bodyPr/>
          <a:lstStyle/>
          <a:p>
            <a:pPr marL="0" indent="0">
              <a:buNone/>
            </a:pPr>
            <a:r>
              <a:rPr lang="en-US" sz="2000" dirty="0">
                <a:solidFill>
                  <a:schemeClr val="accent6">
                    <a:lumMod val="50000"/>
                  </a:schemeClr>
                </a:solidFill>
                <a:effectLst/>
                <a:latin typeface="Gill Sans MT" panose="020B0502020104020203" pitchFamily="34" charset="0"/>
              </a:rPr>
              <a:t>2 Timothy 3:16</a:t>
            </a:r>
            <a:r>
              <a:rPr lang="en-US" sz="2800" dirty="0">
                <a:solidFill>
                  <a:schemeClr val="accent6">
                    <a:lumMod val="50000"/>
                  </a:schemeClr>
                </a:solidFill>
                <a:effectLst/>
                <a:latin typeface="Gill Sans MT" panose="020B0502020104020203" pitchFamily="34" charset="0"/>
              </a:rPr>
              <a:t>  All Scripture is breathed out by God and profitable for teaching, for </a:t>
            </a:r>
            <a:r>
              <a:rPr lang="en-US" sz="2900" b="1" dirty="0">
                <a:solidFill>
                  <a:schemeClr val="accent6">
                    <a:lumMod val="50000"/>
                  </a:schemeClr>
                </a:solidFill>
                <a:effectLst/>
                <a:latin typeface="Gill Sans MT" panose="020B0502020104020203" pitchFamily="34" charset="0"/>
              </a:rPr>
              <a:t>reproof</a:t>
            </a:r>
            <a:r>
              <a:rPr lang="en-US" sz="2800" dirty="0">
                <a:solidFill>
                  <a:schemeClr val="accent6">
                    <a:lumMod val="50000"/>
                  </a:schemeClr>
                </a:solidFill>
                <a:effectLst/>
                <a:latin typeface="Gill Sans MT" panose="020B0502020104020203" pitchFamily="34" charset="0"/>
              </a:rPr>
              <a:t>, for </a:t>
            </a:r>
            <a:r>
              <a:rPr lang="en-US" sz="2900" b="1" dirty="0">
                <a:solidFill>
                  <a:schemeClr val="accent6">
                    <a:lumMod val="50000"/>
                  </a:schemeClr>
                </a:solidFill>
                <a:effectLst/>
                <a:latin typeface="Gill Sans MT" panose="020B0502020104020203" pitchFamily="34" charset="0"/>
              </a:rPr>
              <a:t>correction</a:t>
            </a:r>
            <a:r>
              <a:rPr lang="en-US" sz="2800" dirty="0">
                <a:solidFill>
                  <a:schemeClr val="accent6">
                    <a:lumMod val="50000"/>
                  </a:schemeClr>
                </a:solidFill>
                <a:effectLst/>
                <a:latin typeface="Gill Sans MT" panose="020B0502020104020203" pitchFamily="34" charset="0"/>
              </a:rPr>
              <a:t>, and for </a:t>
            </a:r>
            <a:r>
              <a:rPr lang="en-US" sz="2900" b="1" dirty="0">
                <a:solidFill>
                  <a:schemeClr val="accent6">
                    <a:lumMod val="50000"/>
                  </a:schemeClr>
                </a:solidFill>
                <a:effectLst/>
                <a:latin typeface="Gill Sans MT" panose="020B0502020104020203" pitchFamily="34" charset="0"/>
              </a:rPr>
              <a:t>training</a:t>
            </a:r>
            <a:r>
              <a:rPr lang="en-US" sz="2800" dirty="0">
                <a:solidFill>
                  <a:schemeClr val="accent6">
                    <a:lumMod val="50000"/>
                  </a:schemeClr>
                </a:solidFill>
                <a:effectLst/>
                <a:latin typeface="Gill Sans MT" panose="020B0502020104020203" pitchFamily="34" charset="0"/>
              </a:rPr>
              <a:t> in </a:t>
            </a:r>
            <a:r>
              <a:rPr lang="en-US" sz="2900" b="1" dirty="0">
                <a:solidFill>
                  <a:schemeClr val="accent6">
                    <a:lumMod val="50000"/>
                  </a:schemeClr>
                </a:solidFill>
                <a:effectLst/>
                <a:latin typeface="Gill Sans MT" panose="020B0502020104020203" pitchFamily="34" charset="0"/>
              </a:rPr>
              <a:t>righteousness</a:t>
            </a:r>
            <a:r>
              <a:rPr lang="en-US" sz="2700" dirty="0">
                <a:solidFill>
                  <a:schemeClr val="accent6">
                    <a:lumMod val="50000"/>
                  </a:schemeClr>
                </a:solidFill>
                <a:effectLst/>
                <a:latin typeface="Gill Sans MT" panose="020B0502020104020203" pitchFamily="34" charset="0"/>
              </a:rPr>
              <a:t>,</a:t>
            </a:r>
            <a:r>
              <a:rPr lang="en-US" sz="2800" dirty="0">
                <a:solidFill>
                  <a:schemeClr val="accent6">
                    <a:lumMod val="50000"/>
                  </a:schemeClr>
                </a:solidFill>
                <a:effectLst/>
                <a:latin typeface="Gill Sans MT" panose="020B0502020104020203" pitchFamily="34" charset="0"/>
              </a:rPr>
              <a:t> </a:t>
            </a:r>
          </a:p>
          <a:p>
            <a:pPr marL="0" indent="0">
              <a:buNone/>
            </a:pPr>
            <a:r>
              <a:rPr lang="en-US" sz="2000" dirty="0">
                <a:solidFill>
                  <a:schemeClr val="accent6">
                    <a:lumMod val="50000"/>
                  </a:schemeClr>
                </a:solidFill>
                <a:effectLst/>
                <a:latin typeface="Gill Sans MT" panose="020B0502020104020203" pitchFamily="34" charset="0"/>
              </a:rPr>
              <a:t>17</a:t>
            </a:r>
            <a:r>
              <a:rPr lang="en-US" sz="2800" dirty="0">
                <a:solidFill>
                  <a:schemeClr val="accent6">
                    <a:lumMod val="50000"/>
                  </a:schemeClr>
                </a:solidFill>
                <a:effectLst/>
                <a:latin typeface="Gill Sans MT" panose="020B0502020104020203" pitchFamily="34" charset="0"/>
              </a:rPr>
              <a:t>  that the man of God may be complete, </a:t>
            </a:r>
            <a:r>
              <a:rPr lang="en-US" sz="2900" b="1" dirty="0">
                <a:solidFill>
                  <a:schemeClr val="accent6">
                    <a:lumMod val="50000"/>
                  </a:schemeClr>
                </a:solidFill>
                <a:effectLst/>
                <a:latin typeface="Gill Sans MT" panose="020B0502020104020203" pitchFamily="34" charset="0"/>
              </a:rPr>
              <a:t>equipped for every good work</a:t>
            </a:r>
            <a:r>
              <a:rPr lang="en-US" sz="2800" dirty="0">
                <a:solidFill>
                  <a:schemeClr val="accent6">
                    <a:lumMod val="50000"/>
                  </a:schemeClr>
                </a:solidFill>
                <a:effectLst/>
                <a:latin typeface="Gill Sans MT" panose="020B0502020104020203" pitchFamily="34" charset="0"/>
              </a:rPr>
              <a:t>.</a:t>
            </a:r>
          </a:p>
          <a:p>
            <a:pPr>
              <a:buFont typeface="Wingdings" pitchFamily="2" charset="2"/>
              <a:buNone/>
            </a:pPr>
            <a:endParaRPr lang="en-US" sz="1100" dirty="0">
              <a:solidFill>
                <a:schemeClr val="accent6">
                  <a:lumMod val="50000"/>
                </a:schemeClr>
              </a:solidFill>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James 1:22</a:t>
            </a:r>
            <a:r>
              <a:rPr lang="en-US" sz="2800" dirty="0">
                <a:solidFill>
                  <a:schemeClr val="accent6">
                    <a:lumMod val="50000"/>
                  </a:schemeClr>
                </a:solidFill>
                <a:effectLst/>
                <a:latin typeface="Gill Sans MT" panose="020B0502020104020203" pitchFamily="34" charset="0"/>
              </a:rPr>
              <a:t>  But be </a:t>
            </a:r>
            <a:r>
              <a:rPr lang="en-US" sz="2900" b="1" dirty="0">
                <a:solidFill>
                  <a:schemeClr val="accent6">
                    <a:lumMod val="50000"/>
                  </a:schemeClr>
                </a:solidFill>
                <a:effectLst/>
                <a:latin typeface="Gill Sans MT" panose="020B0502020104020203" pitchFamily="34" charset="0"/>
              </a:rPr>
              <a:t>doers</a:t>
            </a:r>
            <a:r>
              <a:rPr lang="en-US" sz="2800" dirty="0">
                <a:solidFill>
                  <a:schemeClr val="accent6">
                    <a:lumMod val="50000"/>
                  </a:schemeClr>
                </a:solidFill>
                <a:effectLst/>
                <a:latin typeface="Gill Sans MT" panose="020B0502020104020203" pitchFamily="34" charset="0"/>
              </a:rPr>
              <a:t> of the word, and not hearers only, deceiving yourselves.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57978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buNone/>
            </a:pPr>
            <a:r>
              <a:rPr lang="en-US" sz="2200" dirty="0">
                <a:solidFill>
                  <a:schemeClr val="accent6">
                    <a:lumMod val="50000"/>
                  </a:schemeClr>
                </a:solidFill>
                <a:effectLst/>
                <a:latin typeface="Gill Sans MT" panose="020B0502020104020203" pitchFamily="34" charset="0"/>
              </a:rPr>
              <a:t>Nehemiah 8:9  … </a:t>
            </a:r>
            <a:r>
              <a:rPr lang="en-US" sz="2800" dirty="0">
                <a:solidFill>
                  <a:schemeClr val="accent6">
                    <a:lumMod val="50000"/>
                  </a:schemeClr>
                </a:solidFill>
                <a:effectLst/>
                <a:latin typeface="Gill Sans MT" panose="020B0502020104020203" pitchFamily="34" charset="0"/>
              </a:rPr>
              <a:t>For </a:t>
            </a:r>
            <a:r>
              <a:rPr lang="en-US" sz="3100" b="1" dirty="0">
                <a:solidFill>
                  <a:schemeClr val="accent6">
                    <a:lumMod val="50000"/>
                  </a:schemeClr>
                </a:solidFill>
                <a:effectLst/>
                <a:latin typeface="Gill Sans MT" panose="020B0502020104020203" pitchFamily="34" charset="0"/>
              </a:rPr>
              <a:t>all the people </a:t>
            </a:r>
            <a:r>
              <a:rPr lang="en-US" sz="3300" b="1" i="1" dirty="0">
                <a:solidFill>
                  <a:schemeClr val="accent6">
                    <a:lumMod val="50000"/>
                  </a:schemeClr>
                </a:solidFill>
                <a:effectLst/>
                <a:latin typeface="Gill Sans MT" panose="020B0502020104020203" pitchFamily="34" charset="0"/>
              </a:rPr>
              <a:t>wept</a:t>
            </a:r>
            <a:r>
              <a:rPr lang="en-US" sz="3100" b="1" dirty="0">
                <a:solidFill>
                  <a:schemeClr val="accent6">
                    <a:lumMod val="50000"/>
                  </a:schemeClr>
                </a:solidFill>
                <a:effectLst/>
                <a:latin typeface="Gill Sans MT" panose="020B0502020104020203" pitchFamily="34" charset="0"/>
              </a:rPr>
              <a:t> </a:t>
            </a:r>
            <a:r>
              <a:rPr lang="en-US" sz="2800" dirty="0">
                <a:solidFill>
                  <a:schemeClr val="accent6">
                    <a:lumMod val="50000"/>
                  </a:schemeClr>
                </a:solidFill>
                <a:effectLst/>
                <a:latin typeface="Gill Sans MT" panose="020B0502020104020203" pitchFamily="34" charset="0"/>
              </a:rPr>
              <a:t>as they heard the words of the Law. </a:t>
            </a:r>
          </a:p>
          <a:p>
            <a:pPr>
              <a:buNone/>
            </a:pPr>
            <a:endParaRPr lang="en-US" sz="1400" dirty="0">
              <a:solidFill>
                <a:schemeClr val="accent6">
                  <a:lumMod val="50000"/>
                </a:schemeClr>
              </a:solidFill>
              <a:effectLst/>
              <a:latin typeface="Gill Sans MT" panose="020B0502020104020203" pitchFamily="34" charset="0"/>
            </a:endParaRPr>
          </a:p>
          <a:p>
            <a:pPr>
              <a:buNone/>
            </a:pPr>
            <a:r>
              <a:rPr lang="en-US" sz="3200" b="1" i="1" dirty="0">
                <a:solidFill>
                  <a:schemeClr val="accent6">
                    <a:lumMod val="50000"/>
                  </a:schemeClr>
                </a:solidFill>
                <a:effectLst/>
                <a:latin typeface="Gill Sans MT" panose="020B0502020104020203" pitchFamily="34" charset="0"/>
              </a:rPr>
              <a:t>“mourned and wept”</a:t>
            </a:r>
          </a:p>
          <a:p>
            <a:pPr>
              <a:buNone/>
            </a:pPr>
            <a:r>
              <a:rPr lang="en-US" sz="3200" b="1" i="1" dirty="0">
                <a:solidFill>
                  <a:schemeClr val="accent6">
                    <a:lumMod val="50000"/>
                  </a:schemeClr>
                </a:solidFill>
                <a:effectLst/>
                <a:latin typeface="Gill Sans MT" panose="020B0502020104020203" pitchFamily="34" charset="0"/>
              </a:rPr>
              <a:t>“grieved”</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00905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790575" y="476251"/>
            <a:ext cx="7934325" cy="5715000"/>
          </a:xfrm>
        </p:spPr>
        <p:txBody>
          <a:bodyPr/>
          <a:lstStyle/>
          <a:p>
            <a:pPr marL="0" indent="0">
              <a:buNone/>
            </a:pPr>
            <a:r>
              <a:rPr lang="en-US" sz="2850" dirty="0">
                <a:solidFill>
                  <a:schemeClr val="accent6">
                    <a:lumMod val="50000"/>
                  </a:schemeClr>
                </a:solidFill>
                <a:effectLst/>
                <a:latin typeface="Gill Sans MT" panose="020B0502020104020203" pitchFamily="34" charset="0"/>
              </a:rPr>
              <a:t> 1.  Value God’s Word</a:t>
            </a:r>
          </a:p>
          <a:p>
            <a:pPr marL="0" indent="0">
              <a:buNone/>
            </a:pPr>
            <a:endParaRPr lang="en-US" sz="80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 II.  Listen/Study / seek to Understand God’s Word</a:t>
            </a:r>
          </a:p>
          <a:p>
            <a:pPr marL="0" indent="0">
              <a:buNone/>
            </a:pPr>
            <a:endParaRPr lang="en-US" sz="800" dirty="0">
              <a:solidFill>
                <a:schemeClr val="accent6">
                  <a:lumMod val="50000"/>
                </a:schemeClr>
              </a:solidFill>
              <a:effectLst/>
              <a:latin typeface="Gill Sans MT" panose="020B0502020104020203" pitchFamily="34" charset="0"/>
            </a:endParaRPr>
          </a:p>
          <a:p>
            <a:pPr marL="0" indent="0">
              <a:buNone/>
            </a:pPr>
            <a:r>
              <a:rPr lang="en-US" sz="2850" dirty="0">
                <a:solidFill>
                  <a:schemeClr val="accent6">
                    <a:lumMod val="50000"/>
                  </a:schemeClr>
                </a:solidFill>
                <a:effectLst/>
                <a:latin typeface="Gill Sans MT" panose="020B0502020104020203" pitchFamily="34" charset="0"/>
              </a:rPr>
              <a:t>III.  Respond appropriately to God and His Word</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a. Come to God’s Word with respect, humility, submission</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b. Apply God’s Word to your life</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c. REPENT: let God change your mind, heart, and life</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d.  OBEY</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8084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323851"/>
            <a:ext cx="7610475" cy="5715000"/>
          </a:xfrm>
        </p:spPr>
        <p:txBody>
          <a:bodyPr/>
          <a:lstStyle/>
          <a:p>
            <a:pPr marL="0" indent="0">
              <a:buNone/>
            </a:pPr>
            <a:r>
              <a:rPr lang="en-US" sz="2000" dirty="0">
                <a:solidFill>
                  <a:schemeClr val="accent6">
                    <a:lumMod val="50000"/>
                  </a:schemeClr>
                </a:solidFill>
                <a:effectLst/>
                <a:latin typeface="Gill Sans MT" panose="020B0502020104020203" pitchFamily="34" charset="0"/>
              </a:rPr>
              <a:t>8:14  </a:t>
            </a:r>
            <a:r>
              <a:rPr lang="en-US" sz="2300" dirty="0">
                <a:solidFill>
                  <a:schemeClr val="accent6">
                    <a:lumMod val="50000"/>
                  </a:schemeClr>
                </a:solidFill>
                <a:effectLst/>
                <a:latin typeface="Gill Sans MT" panose="020B0502020104020203" pitchFamily="34" charset="0"/>
              </a:rPr>
              <a:t>And they found it written in the Law that the LORD had commanded by Moses that </a:t>
            </a:r>
            <a:r>
              <a:rPr lang="en-US" sz="2500" b="1" dirty="0">
                <a:solidFill>
                  <a:schemeClr val="accent6">
                    <a:lumMod val="50000"/>
                  </a:schemeClr>
                </a:solidFill>
                <a:effectLst/>
                <a:latin typeface="Gill Sans MT" panose="020B0502020104020203" pitchFamily="34" charset="0"/>
              </a:rPr>
              <a:t>the people of Israel should dwell in booths</a:t>
            </a:r>
            <a:r>
              <a:rPr lang="en-US" sz="2500" dirty="0">
                <a:solidFill>
                  <a:schemeClr val="accent6">
                    <a:lumMod val="50000"/>
                  </a:schemeClr>
                </a:solidFill>
                <a:effectLst/>
                <a:latin typeface="Gill Sans MT" panose="020B0502020104020203" pitchFamily="34" charset="0"/>
              </a:rPr>
              <a:t> </a:t>
            </a:r>
            <a:r>
              <a:rPr lang="en-US" sz="2300" dirty="0">
                <a:solidFill>
                  <a:schemeClr val="accent6">
                    <a:lumMod val="50000"/>
                  </a:schemeClr>
                </a:solidFill>
                <a:effectLst/>
                <a:latin typeface="Gill Sans MT" panose="020B0502020104020203" pitchFamily="34" charset="0"/>
              </a:rPr>
              <a:t>during the feast of the seventh month, </a:t>
            </a:r>
          </a:p>
          <a:p>
            <a:pPr marL="0" indent="0">
              <a:buNone/>
            </a:pPr>
            <a:r>
              <a:rPr lang="en-US" sz="2000" dirty="0">
                <a:solidFill>
                  <a:schemeClr val="accent6">
                    <a:lumMod val="50000"/>
                  </a:schemeClr>
                </a:solidFill>
                <a:effectLst/>
                <a:latin typeface="Gill Sans MT" panose="020B0502020104020203" pitchFamily="34" charset="0"/>
              </a:rPr>
              <a:t>15  </a:t>
            </a:r>
            <a:r>
              <a:rPr lang="en-US" sz="2300" dirty="0">
                <a:solidFill>
                  <a:schemeClr val="accent6">
                    <a:lumMod val="50000"/>
                  </a:schemeClr>
                </a:solidFill>
                <a:effectLst/>
                <a:latin typeface="Gill Sans MT" panose="020B0502020104020203" pitchFamily="34" charset="0"/>
              </a:rPr>
              <a:t>and that they should proclaim it and publish it in all their towns and in Jerusalem, “Go out to the hills and bring branches of olive, wild olive, myrtle, palm, and other leafy trees to make booths, as it is written.” </a:t>
            </a:r>
          </a:p>
          <a:p>
            <a:pPr marL="0" indent="0">
              <a:buNone/>
            </a:pPr>
            <a:r>
              <a:rPr lang="en-US" sz="2000" dirty="0">
                <a:solidFill>
                  <a:schemeClr val="accent6">
                    <a:lumMod val="50000"/>
                  </a:schemeClr>
                </a:solidFill>
                <a:effectLst/>
                <a:latin typeface="Gill Sans MT" panose="020B0502020104020203" pitchFamily="34" charset="0"/>
              </a:rPr>
              <a:t>16  </a:t>
            </a:r>
            <a:r>
              <a:rPr lang="en-US" sz="2500" b="1" dirty="0">
                <a:solidFill>
                  <a:schemeClr val="accent6">
                    <a:lumMod val="50000"/>
                  </a:schemeClr>
                </a:solidFill>
                <a:effectLst/>
                <a:latin typeface="Gill Sans MT" panose="020B0502020104020203" pitchFamily="34" charset="0"/>
              </a:rPr>
              <a:t>So the people went out and brought them and made booths for themselves</a:t>
            </a:r>
            <a:r>
              <a:rPr lang="en-US" sz="2300" dirty="0">
                <a:solidFill>
                  <a:schemeClr val="accent6">
                    <a:lumMod val="50000"/>
                  </a:schemeClr>
                </a:solidFill>
                <a:effectLst/>
                <a:latin typeface="Gill Sans MT" panose="020B0502020104020203" pitchFamily="34" charset="0"/>
              </a:rPr>
              <a:t>, each on his roof, and in their courts and in the courts of the house of God,   …    </a:t>
            </a:r>
          </a:p>
          <a:p>
            <a:pPr marL="0" indent="0">
              <a:buNone/>
            </a:pPr>
            <a:r>
              <a:rPr lang="en-US" sz="2000" dirty="0">
                <a:solidFill>
                  <a:schemeClr val="accent6">
                    <a:lumMod val="50000"/>
                  </a:schemeClr>
                </a:solidFill>
                <a:effectLst/>
                <a:latin typeface="Gill Sans MT" panose="020B0502020104020203" pitchFamily="34" charset="0"/>
              </a:rPr>
              <a:t>17  </a:t>
            </a:r>
            <a:r>
              <a:rPr lang="en-US" sz="2300" dirty="0">
                <a:solidFill>
                  <a:schemeClr val="accent6">
                    <a:lumMod val="50000"/>
                  </a:schemeClr>
                </a:solidFill>
                <a:effectLst/>
                <a:latin typeface="Gill Sans MT" panose="020B0502020104020203" pitchFamily="34" charset="0"/>
              </a:rPr>
              <a:t>And </a:t>
            </a:r>
            <a:r>
              <a:rPr lang="en-US" sz="2500" b="1" dirty="0">
                <a:solidFill>
                  <a:schemeClr val="accent6">
                    <a:lumMod val="50000"/>
                  </a:schemeClr>
                </a:solidFill>
                <a:effectLst/>
                <a:latin typeface="Gill Sans MT" panose="020B0502020104020203" pitchFamily="34" charset="0"/>
              </a:rPr>
              <a:t>all the assembly </a:t>
            </a:r>
            <a:r>
              <a:rPr lang="en-US" sz="2300" dirty="0">
                <a:solidFill>
                  <a:schemeClr val="accent6">
                    <a:lumMod val="50000"/>
                  </a:schemeClr>
                </a:solidFill>
                <a:effectLst/>
                <a:latin typeface="Gill Sans MT" panose="020B0502020104020203" pitchFamily="34" charset="0"/>
              </a:rPr>
              <a:t>of those who had returned from the captivity </a:t>
            </a:r>
            <a:r>
              <a:rPr lang="en-US" sz="2500" b="1" dirty="0">
                <a:solidFill>
                  <a:schemeClr val="accent6">
                    <a:lumMod val="50000"/>
                  </a:schemeClr>
                </a:solidFill>
                <a:effectLst/>
                <a:latin typeface="Gill Sans MT" panose="020B0502020104020203" pitchFamily="34" charset="0"/>
              </a:rPr>
              <a:t>made booths and lived in the booths</a:t>
            </a:r>
            <a:r>
              <a:rPr lang="en-US" sz="2300" dirty="0">
                <a:solidFill>
                  <a:schemeClr val="accent6">
                    <a:lumMod val="50000"/>
                  </a:schemeClr>
                </a:solidFill>
                <a:effectLst/>
                <a:latin typeface="Gill Sans MT" panose="020B0502020104020203" pitchFamily="34" charset="0"/>
              </a:rPr>
              <a:t>, </a:t>
            </a:r>
          </a:p>
          <a:p>
            <a:pPr marL="0" indent="0">
              <a:buNone/>
            </a:pPr>
            <a:r>
              <a:rPr lang="en-US" sz="2300" dirty="0">
                <a:solidFill>
                  <a:schemeClr val="accent6">
                    <a:lumMod val="50000"/>
                  </a:schemeClr>
                </a:solidFill>
                <a:effectLst/>
                <a:latin typeface="Gill Sans MT" panose="020B0502020104020203" pitchFamily="34" charset="0"/>
              </a:rPr>
              <a:t>…  </a:t>
            </a:r>
            <a:r>
              <a:rPr lang="en-US" sz="2600" b="1" dirty="0">
                <a:solidFill>
                  <a:schemeClr val="accent6">
                    <a:lumMod val="50000"/>
                  </a:schemeClr>
                </a:solidFill>
                <a:effectLst/>
                <a:highlight>
                  <a:srgbClr val="FFFF00"/>
                </a:highlight>
                <a:latin typeface="Gill Sans MT" panose="020B0502020104020203" pitchFamily="34" charset="0"/>
              </a:rPr>
              <a:t>And there was very great rejoicing.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49393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lgn="ctr">
              <a:buFont typeface="Wingdings" pitchFamily="2" charset="2"/>
              <a:buNone/>
            </a:pPr>
            <a:endParaRPr lang="en-US" sz="1200" i="1" dirty="0">
              <a:solidFill>
                <a:schemeClr val="accent6">
                  <a:lumMod val="50000"/>
                </a:schemeClr>
              </a:solidFill>
              <a:effectLst/>
              <a:latin typeface="Gill Sans MT" panose="020B0502020104020203" pitchFamily="34" charset="0"/>
            </a:endParaRPr>
          </a:p>
          <a:p>
            <a:pPr algn="ctr">
              <a:buFont typeface="Wingdings" pitchFamily="2" charset="2"/>
              <a:buNone/>
            </a:pPr>
            <a:r>
              <a:rPr lang="en-US" sz="3400" i="1" dirty="0">
                <a:solidFill>
                  <a:schemeClr val="accent6">
                    <a:lumMod val="50000"/>
                  </a:schemeClr>
                </a:solidFill>
                <a:effectLst/>
                <a:latin typeface="Gill Sans MT" panose="020B0502020104020203" pitchFamily="34" charset="0"/>
              </a:rPr>
              <a:t>Trust and Obey, </a:t>
            </a:r>
          </a:p>
          <a:p>
            <a:pPr algn="ctr">
              <a:buFont typeface="Wingdings" pitchFamily="2" charset="2"/>
              <a:buNone/>
            </a:pPr>
            <a:r>
              <a:rPr lang="en-US" sz="3400" i="1" dirty="0">
                <a:solidFill>
                  <a:schemeClr val="accent6">
                    <a:lumMod val="50000"/>
                  </a:schemeClr>
                </a:solidFill>
                <a:effectLst/>
                <a:latin typeface="Gill Sans MT" panose="020B0502020104020203" pitchFamily="34" charset="0"/>
              </a:rPr>
              <a:t>For there’s no other way</a:t>
            </a:r>
          </a:p>
          <a:p>
            <a:pPr algn="ctr">
              <a:buFont typeface="Wingdings" pitchFamily="2" charset="2"/>
              <a:buNone/>
            </a:pPr>
            <a:r>
              <a:rPr lang="en-US" sz="3400" i="1" dirty="0">
                <a:solidFill>
                  <a:schemeClr val="accent6">
                    <a:lumMod val="50000"/>
                  </a:schemeClr>
                </a:solidFill>
                <a:effectLst/>
                <a:latin typeface="Gill Sans MT" panose="020B0502020104020203" pitchFamily="34" charset="0"/>
              </a:rPr>
              <a:t>To be happy in Jesus,</a:t>
            </a:r>
          </a:p>
          <a:p>
            <a:pPr algn="ctr">
              <a:buFont typeface="Wingdings" pitchFamily="2" charset="2"/>
              <a:buNone/>
            </a:pPr>
            <a:r>
              <a:rPr lang="en-US" sz="3400" i="1" dirty="0">
                <a:solidFill>
                  <a:schemeClr val="accent6">
                    <a:lumMod val="50000"/>
                  </a:schemeClr>
                </a:solidFill>
                <a:effectLst/>
                <a:latin typeface="Gill Sans MT" panose="020B0502020104020203" pitchFamily="34" charset="0"/>
              </a:rPr>
              <a:t>But to Trust and Obey</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569909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790575" y="476251"/>
            <a:ext cx="7934325" cy="5715000"/>
          </a:xfrm>
        </p:spPr>
        <p:txBody>
          <a:bodyPr/>
          <a:lstStyle/>
          <a:p>
            <a:pPr marL="0" indent="0">
              <a:buNone/>
            </a:pPr>
            <a:r>
              <a:rPr lang="en-US" sz="2800" dirty="0">
                <a:solidFill>
                  <a:schemeClr val="accent6">
                    <a:lumMod val="50000"/>
                  </a:schemeClr>
                </a:solidFill>
                <a:effectLst/>
                <a:latin typeface="Gill Sans MT" panose="020B0502020104020203" pitchFamily="34" charset="0"/>
              </a:rPr>
              <a:t> 1.  Value God’s Word</a:t>
            </a: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dirty="0">
                <a:solidFill>
                  <a:schemeClr val="accent6">
                    <a:lumMod val="50000"/>
                  </a:schemeClr>
                </a:solidFill>
                <a:effectLst/>
                <a:latin typeface="Gill Sans MT" panose="020B0502020104020203" pitchFamily="34" charset="0"/>
              </a:rPr>
              <a:t> II.  Listen/Study / seek to Understand God’s Word</a:t>
            </a: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dirty="0">
                <a:solidFill>
                  <a:schemeClr val="accent6">
                    <a:lumMod val="50000"/>
                  </a:schemeClr>
                </a:solidFill>
                <a:effectLst/>
                <a:latin typeface="Gill Sans MT" panose="020B0502020104020203" pitchFamily="34" charset="0"/>
              </a:rPr>
              <a:t>III.  Respond appropriately to God and His Word</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a. Come to God’s Word with respect, humility, submission</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b. Apply God’s Word to your life</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c. REPENT: let God change your mind, heart, and life</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d.  OBEY</a:t>
            </a: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dirty="0">
                <a:solidFill>
                  <a:schemeClr val="accent6">
                    <a:lumMod val="50000"/>
                  </a:schemeClr>
                </a:solidFill>
                <a:effectLst/>
                <a:latin typeface="Gill Sans MT" panose="020B0502020104020203" pitchFamily="34" charset="0"/>
              </a:rPr>
              <a:t>IV.  </a:t>
            </a:r>
            <a:r>
              <a:rPr lang="en-US" sz="2800" b="1" dirty="0">
                <a:solidFill>
                  <a:schemeClr val="accent6">
                    <a:lumMod val="50000"/>
                  </a:schemeClr>
                </a:solidFill>
                <a:effectLst/>
                <a:latin typeface="Gill Sans MT" panose="020B0502020104020203" pitchFamily="34" charset="0"/>
              </a:rPr>
              <a:t>Rejoice in the Lord! </a:t>
            </a:r>
            <a:r>
              <a:rPr lang="en-US" sz="2800" dirty="0">
                <a:solidFill>
                  <a:schemeClr val="accent6">
                    <a:lumMod val="50000"/>
                  </a:schemeClr>
                </a:solidFill>
                <a:effectLst/>
                <a:latin typeface="Gill Sans MT" panose="020B0502020104020203" pitchFamily="34" charset="0"/>
              </a:rPr>
              <a:t>- remembering Who He is, what He has done, and what He will do!</a:t>
            </a:r>
          </a:p>
          <a:p>
            <a:pPr marL="0" indent="0">
              <a:buNone/>
            </a:pPr>
            <a:endParaRPr lang="en-US"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09791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333376"/>
            <a:ext cx="7610475" cy="5715000"/>
          </a:xfrm>
        </p:spPr>
        <p:txBody>
          <a:bodyPr/>
          <a:lstStyle/>
          <a:p>
            <a:pPr>
              <a:buNone/>
            </a:pPr>
            <a:r>
              <a:rPr lang="en-US" sz="2200" dirty="0">
                <a:solidFill>
                  <a:schemeClr val="accent6">
                    <a:lumMod val="50000"/>
                  </a:schemeClr>
                </a:solidFill>
                <a:effectLst/>
                <a:latin typeface="Gill Sans MT" panose="020B0502020104020203" pitchFamily="34" charset="0"/>
              </a:rPr>
              <a:t>Nehemiah 8:9  … </a:t>
            </a:r>
            <a:r>
              <a:rPr lang="en-US" sz="2800" dirty="0">
                <a:solidFill>
                  <a:schemeClr val="accent6">
                    <a:lumMod val="50000"/>
                  </a:schemeClr>
                </a:solidFill>
                <a:effectLst/>
                <a:latin typeface="Gill Sans MT" panose="020B0502020104020203" pitchFamily="34" charset="0"/>
              </a:rPr>
              <a:t>“This day is holy to the LORD your God; do not mourn or weep.”  …</a:t>
            </a:r>
          </a:p>
          <a:p>
            <a:pPr marL="0" indent="0">
              <a:buNone/>
            </a:pPr>
            <a:r>
              <a:rPr lang="en-US" sz="2200" dirty="0">
                <a:solidFill>
                  <a:schemeClr val="accent6">
                    <a:lumMod val="50000"/>
                  </a:schemeClr>
                </a:solidFill>
                <a:effectLst/>
                <a:latin typeface="Gill Sans MT" panose="020B0502020104020203" pitchFamily="34" charset="0"/>
              </a:rPr>
              <a:t>10   </a:t>
            </a:r>
            <a:r>
              <a:rPr lang="en-US" sz="2800" dirty="0">
                <a:solidFill>
                  <a:schemeClr val="accent6">
                    <a:lumMod val="50000"/>
                  </a:schemeClr>
                </a:solidFill>
                <a:effectLst/>
                <a:latin typeface="Gill Sans MT" panose="020B0502020104020203" pitchFamily="34" charset="0"/>
              </a:rPr>
              <a:t>Then he said to them, “Go your way. Eat the fat and drink sweet wine and send portions to anyone who has nothing ready, for this day is holy to our Lord. And do not be grieved, for the joy of the LORD is your strength.”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81817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3200" b="1" dirty="0">
                <a:solidFill>
                  <a:schemeClr val="accent6">
                    <a:lumMod val="50000"/>
                  </a:schemeClr>
                </a:solidFill>
                <a:effectLst/>
                <a:latin typeface="Gill Sans MT" panose="020B0502020104020203" pitchFamily="34" charset="0"/>
              </a:rPr>
              <a:t> 1.  Value God’s Word</a:t>
            </a:r>
          </a:p>
          <a:p>
            <a:pPr marL="0" indent="0">
              <a:buNone/>
            </a:pPr>
            <a:endParaRPr lang="en-US" sz="800" b="1" dirty="0">
              <a:solidFill>
                <a:schemeClr val="accent6">
                  <a:lumMod val="50000"/>
                </a:schemeClr>
              </a:solidFill>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Nehemiah 8:1</a:t>
            </a:r>
            <a:r>
              <a:rPr lang="en-US" sz="2800" dirty="0">
                <a:solidFill>
                  <a:schemeClr val="accent6">
                    <a:lumMod val="50000"/>
                  </a:schemeClr>
                </a:solidFill>
                <a:effectLst/>
                <a:latin typeface="Gill Sans MT" panose="020B0502020104020203" pitchFamily="34" charset="0"/>
              </a:rPr>
              <a:t>  And all the </a:t>
            </a:r>
            <a:r>
              <a:rPr lang="en-US" sz="2800" dirty="0">
                <a:solidFill>
                  <a:schemeClr val="accent6">
                    <a:lumMod val="50000"/>
                  </a:schemeClr>
                </a:solidFill>
                <a:effectLst/>
                <a:highlight>
                  <a:srgbClr val="FFFF00"/>
                </a:highlight>
                <a:latin typeface="Gill Sans MT" panose="020B0502020104020203" pitchFamily="34" charset="0"/>
              </a:rPr>
              <a:t>people</a:t>
            </a:r>
            <a:r>
              <a:rPr lang="en-US" sz="2800" dirty="0">
                <a:solidFill>
                  <a:schemeClr val="accent6">
                    <a:lumMod val="50000"/>
                  </a:schemeClr>
                </a:solidFill>
                <a:effectLst/>
                <a:latin typeface="Gill Sans MT" panose="020B0502020104020203" pitchFamily="34" charset="0"/>
              </a:rPr>
              <a:t> gathered as one man into the square before the Water Gate. And </a:t>
            </a:r>
            <a:r>
              <a:rPr lang="en-US" sz="3300" b="1" dirty="0">
                <a:solidFill>
                  <a:schemeClr val="accent6">
                    <a:lumMod val="50000"/>
                  </a:schemeClr>
                </a:solidFill>
                <a:effectLst/>
                <a:highlight>
                  <a:srgbClr val="FFFF00"/>
                </a:highlight>
                <a:latin typeface="Gill Sans MT" panose="020B0502020104020203" pitchFamily="34" charset="0"/>
              </a:rPr>
              <a:t>they</a:t>
            </a:r>
            <a:r>
              <a:rPr lang="en-US" sz="2800" dirty="0">
                <a:solidFill>
                  <a:schemeClr val="accent6">
                    <a:lumMod val="50000"/>
                  </a:schemeClr>
                </a:solidFill>
                <a:effectLst/>
                <a:highlight>
                  <a:srgbClr val="FFFF00"/>
                </a:highlight>
                <a:latin typeface="Gill Sans MT" panose="020B0502020104020203" pitchFamily="34" charset="0"/>
              </a:rPr>
              <a:t> told Ezra</a:t>
            </a:r>
            <a:r>
              <a:rPr lang="en-US" sz="2800" dirty="0">
                <a:solidFill>
                  <a:schemeClr val="accent6">
                    <a:lumMod val="50000"/>
                  </a:schemeClr>
                </a:solidFill>
                <a:effectLst/>
                <a:latin typeface="Gill Sans MT" panose="020B0502020104020203" pitchFamily="34" charset="0"/>
              </a:rPr>
              <a:t> the scribe </a:t>
            </a:r>
            <a:r>
              <a:rPr lang="en-US" sz="2800" dirty="0">
                <a:solidFill>
                  <a:schemeClr val="accent6">
                    <a:lumMod val="50000"/>
                  </a:schemeClr>
                </a:solidFill>
                <a:effectLst/>
                <a:highlight>
                  <a:srgbClr val="FFFF00"/>
                </a:highlight>
                <a:latin typeface="Gill Sans MT" panose="020B0502020104020203" pitchFamily="34" charset="0"/>
              </a:rPr>
              <a:t>to bring the Book of the Law of Moses that the LORD had commanded Israel</a:t>
            </a:r>
            <a:r>
              <a:rPr lang="en-US" sz="2800" dirty="0">
                <a:solidFill>
                  <a:schemeClr val="accent6">
                    <a:lumMod val="50000"/>
                  </a:schemeClr>
                </a:solidFill>
                <a:effectLst/>
                <a:latin typeface="Gill Sans MT" panose="020B0502020104020203" pitchFamily="34" charset="0"/>
              </a:rPr>
              <a:t>. </a:t>
            </a:r>
          </a:p>
          <a:p>
            <a:pPr marL="0" indent="0">
              <a:buNone/>
            </a:pPr>
            <a:r>
              <a:rPr lang="en-US" sz="2200" dirty="0">
                <a:solidFill>
                  <a:schemeClr val="accent6">
                    <a:lumMod val="50000"/>
                  </a:schemeClr>
                </a:solidFill>
                <a:effectLst/>
                <a:latin typeface="Gill Sans MT" panose="020B0502020104020203" pitchFamily="34" charset="0"/>
              </a:rPr>
              <a:t>2 </a:t>
            </a:r>
            <a:r>
              <a:rPr lang="en-US" sz="2800" dirty="0">
                <a:solidFill>
                  <a:schemeClr val="accent6">
                    <a:lumMod val="50000"/>
                  </a:schemeClr>
                </a:solidFill>
                <a:effectLst/>
                <a:latin typeface="Gill Sans MT" panose="020B0502020104020203" pitchFamily="34" charset="0"/>
              </a:rPr>
              <a:t> So Ezra the priest brought the Law before the assembly, both men and women and all who could understand what they heard, on the first day of the seventh month. </a:t>
            </a:r>
          </a:p>
          <a:p>
            <a:pPr marL="514350" indent="-514350">
              <a:buFont typeface="Wingdings" pitchFamily="2" charset="2"/>
              <a:buAutoNum type="romanUcPeriod"/>
            </a:pPr>
            <a:endParaRPr lang="en-US" sz="225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3646877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3" y="333376"/>
            <a:ext cx="7715251" cy="5715000"/>
          </a:xfrm>
        </p:spPr>
        <p:txBody>
          <a:bodyPr/>
          <a:lstStyle/>
          <a:p>
            <a:pPr>
              <a:buNone/>
            </a:pPr>
            <a:r>
              <a:rPr lang="en-US" sz="2200" dirty="0">
                <a:solidFill>
                  <a:schemeClr val="accent6">
                    <a:lumMod val="50000"/>
                  </a:schemeClr>
                </a:solidFill>
                <a:effectLst/>
                <a:latin typeface="Gill Sans MT" panose="020B0502020104020203" pitchFamily="34" charset="0"/>
              </a:rPr>
              <a:t>Nehemiah 8:9  </a:t>
            </a:r>
            <a:r>
              <a:rPr lang="en-US" sz="2700" dirty="0">
                <a:solidFill>
                  <a:schemeClr val="accent6">
                    <a:lumMod val="50000"/>
                  </a:schemeClr>
                </a:solidFill>
                <a:effectLst/>
                <a:latin typeface="Gill Sans MT" panose="020B0502020104020203" pitchFamily="34" charset="0"/>
              </a:rPr>
              <a:t>… “This day is holy to the LORD your God; do not mourn or weep.”  …</a:t>
            </a:r>
          </a:p>
          <a:p>
            <a:pPr marL="0" indent="0">
              <a:buNone/>
            </a:pPr>
            <a:r>
              <a:rPr lang="en-US" sz="2700" dirty="0">
                <a:solidFill>
                  <a:schemeClr val="accent6">
                    <a:lumMod val="50000"/>
                  </a:schemeClr>
                </a:solidFill>
                <a:effectLst/>
                <a:latin typeface="Gill Sans MT" panose="020B0502020104020203" pitchFamily="34" charset="0"/>
              </a:rPr>
              <a:t>10   Then he said to them, “Go your way. Eat the fat and drink sweet wine and send portions to anyone who has nothing ready, for this day is holy to our Lord. And do not be grieved, for</a:t>
            </a:r>
            <a:r>
              <a:rPr lang="en-US" sz="2700" b="1" dirty="0">
                <a:solidFill>
                  <a:schemeClr val="accent6">
                    <a:lumMod val="50000"/>
                  </a:schemeClr>
                </a:solidFill>
                <a:effectLst/>
                <a:latin typeface="Gill Sans MT" panose="020B0502020104020203" pitchFamily="34" charset="0"/>
              </a:rPr>
              <a:t> </a:t>
            </a:r>
            <a:r>
              <a:rPr lang="en-US" sz="2900" b="1" dirty="0">
                <a:solidFill>
                  <a:schemeClr val="accent6">
                    <a:lumMod val="50000"/>
                  </a:schemeClr>
                </a:solidFill>
                <a:effectLst/>
                <a:latin typeface="Gill Sans MT" panose="020B0502020104020203" pitchFamily="34" charset="0"/>
              </a:rPr>
              <a:t>the joy of the LORD is your strength.” </a:t>
            </a:r>
          </a:p>
          <a:p>
            <a:pPr marL="0" indent="0">
              <a:buNone/>
            </a:pPr>
            <a:endParaRPr lang="en-US" sz="300" dirty="0"/>
          </a:p>
          <a:p>
            <a:pPr marL="0" indent="0">
              <a:buNone/>
            </a:pPr>
            <a:r>
              <a:rPr lang="en-US" sz="2200" dirty="0">
                <a:solidFill>
                  <a:schemeClr val="accent6">
                    <a:lumMod val="50000"/>
                  </a:schemeClr>
                </a:solidFill>
                <a:effectLst/>
                <a:latin typeface="Gill Sans MT" panose="020B0502020104020203" pitchFamily="34" charset="0"/>
              </a:rPr>
              <a:t>12  </a:t>
            </a:r>
            <a:r>
              <a:rPr lang="en-US" sz="2700" dirty="0">
                <a:solidFill>
                  <a:schemeClr val="accent6">
                    <a:lumMod val="50000"/>
                  </a:schemeClr>
                </a:solidFill>
                <a:effectLst/>
                <a:latin typeface="Gill Sans MT" panose="020B0502020104020203" pitchFamily="34" charset="0"/>
              </a:rPr>
              <a:t>And all the people went their way … to make great </a:t>
            </a:r>
            <a:r>
              <a:rPr lang="en-US" sz="2800" b="1" dirty="0">
                <a:solidFill>
                  <a:schemeClr val="accent6">
                    <a:lumMod val="50000"/>
                  </a:schemeClr>
                </a:solidFill>
                <a:effectLst/>
                <a:latin typeface="Gill Sans MT" panose="020B0502020104020203" pitchFamily="34" charset="0"/>
              </a:rPr>
              <a:t>rejoicing</a:t>
            </a:r>
            <a:r>
              <a:rPr lang="en-US" sz="2700" dirty="0">
                <a:solidFill>
                  <a:schemeClr val="accent6">
                    <a:lumMod val="50000"/>
                  </a:schemeClr>
                </a:solidFill>
                <a:effectLst/>
                <a:latin typeface="Gill Sans MT" panose="020B0502020104020203" pitchFamily="34" charset="0"/>
              </a:rPr>
              <a:t>, </a:t>
            </a:r>
            <a:r>
              <a:rPr lang="en-US" sz="2950" b="1" dirty="0">
                <a:solidFill>
                  <a:schemeClr val="accent6">
                    <a:lumMod val="50000"/>
                  </a:schemeClr>
                </a:solidFill>
                <a:effectLst/>
                <a:latin typeface="Gill Sans MT" panose="020B0502020104020203" pitchFamily="34" charset="0"/>
              </a:rPr>
              <a:t>because they had understood the words that were declared to them.</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2009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790575" y="476251"/>
            <a:ext cx="7934325" cy="5715000"/>
          </a:xfrm>
        </p:spPr>
        <p:txBody>
          <a:bodyPr/>
          <a:lstStyle/>
          <a:p>
            <a:pPr marL="0" indent="0">
              <a:buNone/>
            </a:pPr>
            <a:r>
              <a:rPr lang="en-US" sz="2800" dirty="0">
                <a:solidFill>
                  <a:schemeClr val="accent6">
                    <a:lumMod val="50000"/>
                  </a:schemeClr>
                </a:solidFill>
                <a:effectLst/>
                <a:latin typeface="Gill Sans MT" panose="020B0502020104020203" pitchFamily="34" charset="0"/>
              </a:rPr>
              <a:t> 1.  Value God’s Word</a:t>
            </a: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dirty="0">
                <a:solidFill>
                  <a:schemeClr val="accent6">
                    <a:lumMod val="50000"/>
                  </a:schemeClr>
                </a:solidFill>
                <a:effectLst/>
                <a:latin typeface="Gill Sans MT" panose="020B0502020104020203" pitchFamily="34" charset="0"/>
              </a:rPr>
              <a:t> II.  Listen/Study / seek to Understand God’s Word</a:t>
            </a: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dirty="0">
                <a:solidFill>
                  <a:schemeClr val="accent6">
                    <a:lumMod val="50000"/>
                  </a:schemeClr>
                </a:solidFill>
                <a:effectLst/>
                <a:latin typeface="Gill Sans MT" panose="020B0502020104020203" pitchFamily="34" charset="0"/>
              </a:rPr>
              <a:t>III.  Respond appropriately to God and His Word</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a. Come to God’s Word with respect, humility, submission</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b. Apply God’s Word to your life</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c. REPENT: let God change your mind, heart, and life</a:t>
            </a: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dirty="0">
                <a:solidFill>
                  <a:schemeClr val="accent6">
                    <a:lumMod val="50000"/>
                  </a:schemeClr>
                </a:solidFill>
                <a:effectLst/>
                <a:latin typeface="Gill Sans MT" panose="020B0502020104020203" pitchFamily="34" charset="0"/>
              </a:rPr>
              <a:t>     d.  OBEY</a:t>
            </a: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dirty="0">
                <a:solidFill>
                  <a:schemeClr val="accent6">
                    <a:lumMod val="50000"/>
                  </a:schemeClr>
                </a:solidFill>
                <a:effectLst/>
                <a:latin typeface="Gill Sans MT" panose="020B0502020104020203" pitchFamily="34" charset="0"/>
              </a:rPr>
              <a:t>IV.  </a:t>
            </a:r>
            <a:r>
              <a:rPr lang="en-US" sz="2800" b="1" dirty="0">
                <a:solidFill>
                  <a:schemeClr val="accent6">
                    <a:lumMod val="50000"/>
                  </a:schemeClr>
                </a:solidFill>
                <a:effectLst/>
                <a:latin typeface="Gill Sans MT" panose="020B0502020104020203" pitchFamily="34" charset="0"/>
              </a:rPr>
              <a:t>Rejoice in the Lord! </a:t>
            </a:r>
            <a:r>
              <a:rPr lang="en-US" sz="2800" dirty="0">
                <a:solidFill>
                  <a:schemeClr val="accent6">
                    <a:lumMod val="50000"/>
                  </a:schemeClr>
                </a:solidFill>
                <a:effectLst/>
                <a:latin typeface="Gill Sans MT" panose="020B0502020104020203" pitchFamily="34" charset="0"/>
              </a:rPr>
              <a:t>- remembering Who He is, what He has done, and what He will do!</a:t>
            </a:r>
          </a:p>
          <a:p>
            <a:pPr marL="0" indent="0">
              <a:buNone/>
            </a:pPr>
            <a:endParaRPr lang="en-US"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08646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1914824-CE06-4C80-B49B-8BCAE64F6F93}"/>
              </a:ext>
            </a:extLst>
          </p:cNvPr>
          <p:cNvSpPr>
            <a:spLocks noGrp="1"/>
          </p:cNvSpPr>
          <p:nvPr>
            <p:ph type="title"/>
          </p:nvPr>
        </p:nvSpPr>
        <p:spPr/>
        <p:txBody>
          <a:bodyPr/>
          <a:lstStyle/>
          <a:p>
            <a:pPr eaLnBrk="1" hangingPunct="1"/>
            <a:endParaRPr lang="en-US" altLang="en-US">
              <a:solidFill>
                <a:schemeClr val="bg1"/>
              </a:solidFill>
            </a:endParaRPr>
          </a:p>
        </p:txBody>
      </p:sp>
      <p:sp>
        <p:nvSpPr>
          <p:cNvPr id="4099" name="Content Placeholder 2">
            <a:extLst>
              <a:ext uri="{FF2B5EF4-FFF2-40B4-BE49-F238E27FC236}">
                <a16:creationId xmlns:a16="http://schemas.microsoft.com/office/drawing/2014/main" id="{97EBC6F8-DBFA-46B3-884D-4B625A1ADAC9}"/>
              </a:ext>
            </a:extLst>
          </p:cNvPr>
          <p:cNvSpPr>
            <a:spLocks noGrp="1"/>
          </p:cNvSpPr>
          <p:nvPr>
            <p:ph idx="1"/>
          </p:nvPr>
        </p:nvSpPr>
        <p:spPr>
          <a:xfrm>
            <a:off x="457200" y="381000"/>
            <a:ext cx="8229600" cy="5745163"/>
          </a:xfrm>
        </p:spPr>
        <p:txBody>
          <a:bodyPr/>
          <a:lstStyle/>
          <a:p>
            <a:pPr marL="0" indent="0" algn="ctr" eaLnBrk="1" hangingPunct="1">
              <a:buFont typeface="Arial" panose="020B0604020202020204" pitchFamily="34" charset="0"/>
              <a:buNone/>
            </a:pPr>
            <a:endParaRPr lang="en-US" altLang="en-US" dirty="0">
              <a:solidFill>
                <a:schemeClr val="bg1"/>
              </a:solidFill>
            </a:endParaRPr>
          </a:p>
        </p:txBody>
      </p:sp>
    </p:spTree>
    <p:extLst>
      <p:ext uri="{BB962C8B-B14F-4D97-AF65-F5344CB8AC3E}">
        <p14:creationId xmlns:p14="http://schemas.microsoft.com/office/powerpoint/2010/main" val="276259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3200" b="1" dirty="0">
                <a:solidFill>
                  <a:schemeClr val="accent6">
                    <a:lumMod val="50000"/>
                  </a:schemeClr>
                </a:solidFill>
                <a:effectLst/>
                <a:latin typeface="Gill Sans MT" panose="020B0502020104020203" pitchFamily="34" charset="0"/>
              </a:rPr>
              <a:t> 1.  Value God’s Word</a:t>
            </a:r>
          </a:p>
          <a:p>
            <a:pPr marL="0" indent="0">
              <a:buNone/>
            </a:pPr>
            <a:endParaRPr lang="en-US" sz="800" b="1" dirty="0">
              <a:solidFill>
                <a:schemeClr val="accent6">
                  <a:lumMod val="50000"/>
                </a:schemeClr>
              </a:solidFill>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Nehemiah 8:1</a:t>
            </a:r>
            <a:r>
              <a:rPr lang="en-US" sz="2800" dirty="0">
                <a:solidFill>
                  <a:schemeClr val="accent6">
                    <a:lumMod val="50000"/>
                  </a:schemeClr>
                </a:solidFill>
                <a:effectLst/>
                <a:latin typeface="Gill Sans MT" panose="020B0502020104020203" pitchFamily="34" charset="0"/>
              </a:rPr>
              <a:t>  And </a:t>
            </a:r>
            <a:r>
              <a:rPr lang="en-US" sz="3200" b="1" u="sng" dirty="0">
                <a:solidFill>
                  <a:schemeClr val="accent6">
                    <a:lumMod val="50000"/>
                  </a:schemeClr>
                </a:solidFill>
                <a:effectLst/>
                <a:highlight>
                  <a:srgbClr val="FFFF00"/>
                </a:highlight>
                <a:latin typeface="Gill Sans MT" panose="020B0502020104020203" pitchFamily="34" charset="0"/>
              </a:rPr>
              <a:t>all</a:t>
            </a:r>
            <a:r>
              <a:rPr lang="en-US" sz="2800" dirty="0">
                <a:solidFill>
                  <a:schemeClr val="accent6">
                    <a:lumMod val="50000"/>
                  </a:schemeClr>
                </a:solidFill>
                <a:effectLst/>
                <a:highlight>
                  <a:srgbClr val="FFFF00"/>
                </a:highlight>
                <a:latin typeface="Gill Sans MT" panose="020B0502020104020203" pitchFamily="34" charset="0"/>
              </a:rPr>
              <a:t> the people </a:t>
            </a:r>
            <a:r>
              <a:rPr lang="en-US" sz="2800" u="sng" dirty="0">
                <a:solidFill>
                  <a:schemeClr val="accent6">
                    <a:lumMod val="50000"/>
                  </a:schemeClr>
                </a:solidFill>
                <a:effectLst/>
                <a:highlight>
                  <a:srgbClr val="FFFF00"/>
                </a:highlight>
                <a:latin typeface="Gill Sans MT" panose="020B0502020104020203" pitchFamily="34" charset="0"/>
              </a:rPr>
              <a:t>gathered as one man </a:t>
            </a:r>
            <a:r>
              <a:rPr lang="en-US" sz="2800" dirty="0">
                <a:solidFill>
                  <a:schemeClr val="accent6">
                    <a:lumMod val="50000"/>
                  </a:schemeClr>
                </a:solidFill>
                <a:effectLst/>
                <a:latin typeface="Gill Sans MT" panose="020B0502020104020203" pitchFamily="34" charset="0"/>
              </a:rPr>
              <a:t>into the square before the Water Gate. And they told Ezra the scribe to bring the Book of the Law of Moses that the LORD had commanded Israel. </a:t>
            </a:r>
          </a:p>
          <a:p>
            <a:pPr marL="0" indent="0">
              <a:buNone/>
            </a:pPr>
            <a:r>
              <a:rPr lang="en-US" sz="2200" dirty="0">
                <a:solidFill>
                  <a:schemeClr val="accent6">
                    <a:lumMod val="50000"/>
                  </a:schemeClr>
                </a:solidFill>
                <a:effectLst/>
                <a:latin typeface="Gill Sans MT" panose="020B0502020104020203" pitchFamily="34" charset="0"/>
              </a:rPr>
              <a:t>2 </a:t>
            </a:r>
            <a:r>
              <a:rPr lang="en-US" sz="2800" dirty="0">
                <a:solidFill>
                  <a:schemeClr val="accent6">
                    <a:lumMod val="50000"/>
                  </a:schemeClr>
                </a:solidFill>
                <a:effectLst/>
                <a:latin typeface="Gill Sans MT" panose="020B0502020104020203" pitchFamily="34" charset="0"/>
              </a:rPr>
              <a:t> So Ezra the priest brought the Law before the assembly, both men and women and all who could understand what they heard, on the first day of the seventh month. </a:t>
            </a:r>
          </a:p>
          <a:p>
            <a:pPr marL="514350" indent="-514350">
              <a:buFont typeface="Wingdings" pitchFamily="2" charset="2"/>
              <a:buAutoNum type="romanUcPeriod"/>
            </a:pPr>
            <a:endParaRPr lang="en-US" sz="225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22354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3200" b="1" dirty="0">
                <a:solidFill>
                  <a:schemeClr val="accent6">
                    <a:lumMod val="50000"/>
                  </a:schemeClr>
                </a:solidFill>
                <a:effectLst/>
                <a:latin typeface="Gill Sans MT" panose="020B0502020104020203" pitchFamily="34" charset="0"/>
              </a:rPr>
              <a:t> 1.  Value God’s Word</a:t>
            </a:r>
          </a:p>
          <a:p>
            <a:pPr marL="0" indent="0">
              <a:buNone/>
            </a:pPr>
            <a:endParaRPr lang="en-US" sz="800" b="1" dirty="0">
              <a:solidFill>
                <a:schemeClr val="accent6">
                  <a:lumMod val="50000"/>
                </a:schemeClr>
              </a:solidFill>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Nehemiah 8:1</a:t>
            </a:r>
            <a:r>
              <a:rPr lang="en-US" sz="2800" dirty="0">
                <a:solidFill>
                  <a:schemeClr val="accent6">
                    <a:lumMod val="50000"/>
                  </a:schemeClr>
                </a:solidFill>
                <a:effectLst/>
                <a:latin typeface="Gill Sans MT" panose="020B0502020104020203" pitchFamily="34" charset="0"/>
              </a:rPr>
              <a:t>  And </a:t>
            </a:r>
            <a:r>
              <a:rPr lang="en-US" sz="3200" b="1" u="sng" dirty="0">
                <a:solidFill>
                  <a:schemeClr val="accent6">
                    <a:lumMod val="50000"/>
                  </a:schemeClr>
                </a:solidFill>
                <a:effectLst/>
                <a:highlight>
                  <a:srgbClr val="FFFF00"/>
                </a:highlight>
                <a:latin typeface="Gill Sans MT" panose="020B0502020104020203" pitchFamily="34" charset="0"/>
              </a:rPr>
              <a:t>all</a:t>
            </a:r>
            <a:r>
              <a:rPr lang="en-US" sz="2800" dirty="0">
                <a:solidFill>
                  <a:schemeClr val="accent6">
                    <a:lumMod val="50000"/>
                  </a:schemeClr>
                </a:solidFill>
                <a:effectLst/>
                <a:highlight>
                  <a:srgbClr val="FFFF00"/>
                </a:highlight>
                <a:latin typeface="Gill Sans MT" panose="020B0502020104020203" pitchFamily="34" charset="0"/>
              </a:rPr>
              <a:t> the people </a:t>
            </a:r>
            <a:r>
              <a:rPr lang="en-US" sz="2800" dirty="0">
                <a:solidFill>
                  <a:schemeClr val="accent6">
                    <a:lumMod val="50000"/>
                  </a:schemeClr>
                </a:solidFill>
                <a:effectLst/>
                <a:latin typeface="Gill Sans MT" panose="020B0502020104020203" pitchFamily="34" charset="0"/>
              </a:rPr>
              <a:t>gathered as one man into the square before the Water Gate. And they told Ezra the scribe to bring the Book of the Law of Moses that the LORD had commanded Israel. </a:t>
            </a:r>
          </a:p>
          <a:p>
            <a:pPr marL="0" indent="0">
              <a:buNone/>
            </a:pPr>
            <a:r>
              <a:rPr lang="en-US" sz="2200" dirty="0">
                <a:solidFill>
                  <a:schemeClr val="accent6">
                    <a:lumMod val="50000"/>
                  </a:schemeClr>
                </a:solidFill>
                <a:effectLst/>
                <a:latin typeface="Gill Sans MT" panose="020B0502020104020203" pitchFamily="34" charset="0"/>
              </a:rPr>
              <a:t>2 </a:t>
            </a:r>
            <a:r>
              <a:rPr lang="en-US" sz="2800" dirty="0">
                <a:solidFill>
                  <a:schemeClr val="accent6">
                    <a:lumMod val="50000"/>
                  </a:schemeClr>
                </a:solidFill>
                <a:effectLst/>
                <a:latin typeface="Gill Sans MT" panose="020B0502020104020203" pitchFamily="34" charset="0"/>
              </a:rPr>
              <a:t> So Ezra the priest brought the Law before the assembly, </a:t>
            </a:r>
            <a:r>
              <a:rPr lang="en-US" sz="3200" b="1" dirty="0">
                <a:solidFill>
                  <a:schemeClr val="accent6">
                    <a:lumMod val="50000"/>
                  </a:schemeClr>
                </a:solidFill>
                <a:effectLst/>
                <a:highlight>
                  <a:srgbClr val="FFFF00"/>
                </a:highlight>
                <a:latin typeface="Gill Sans MT" panose="020B0502020104020203" pitchFamily="34" charset="0"/>
              </a:rPr>
              <a:t>both men and women </a:t>
            </a:r>
            <a:r>
              <a:rPr lang="en-US" sz="2800" dirty="0">
                <a:solidFill>
                  <a:schemeClr val="accent6">
                    <a:lumMod val="50000"/>
                  </a:schemeClr>
                </a:solidFill>
                <a:effectLst/>
                <a:latin typeface="Gill Sans MT" panose="020B0502020104020203" pitchFamily="34" charset="0"/>
              </a:rPr>
              <a:t>and </a:t>
            </a:r>
            <a:r>
              <a:rPr lang="en-US" sz="3200" b="1" dirty="0">
                <a:solidFill>
                  <a:schemeClr val="accent6">
                    <a:lumMod val="50000"/>
                  </a:schemeClr>
                </a:solidFill>
                <a:effectLst/>
                <a:highlight>
                  <a:srgbClr val="FFFF00"/>
                </a:highlight>
                <a:latin typeface="Gill Sans MT" panose="020B0502020104020203" pitchFamily="34" charset="0"/>
              </a:rPr>
              <a:t>all who could understand</a:t>
            </a:r>
            <a:r>
              <a:rPr lang="en-US" sz="2800" dirty="0">
                <a:solidFill>
                  <a:schemeClr val="accent6">
                    <a:lumMod val="50000"/>
                  </a:schemeClr>
                </a:solidFill>
                <a:effectLst/>
                <a:latin typeface="Gill Sans MT" panose="020B0502020104020203" pitchFamily="34" charset="0"/>
              </a:rPr>
              <a:t> what they heard, on the first day of the seventh month. </a:t>
            </a:r>
          </a:p>
          <a:p>
            <a:pPr marL="514350" indent="-514350">
              <a:buFont typeface="Wingdings" pitchFamily="2" charset="2"/>
              <a:buAutoNum type="romanUcPeriod"/>
            </a:pPr>
            <a:endParaRPr lang="en-US" sz="225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91708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3200" b="1" dirty="0">
                <a:solidFill>
                  <a:schemeClr val="accent6">
                    <a:lumMod val="50000"/>
                  </a:schemeClr>
                </a:solidFill>
                <a:effectLst/>
                <a:latin typeface="Gill Sans MT" panose="020B0502020104020203" pitchFamily="34" charset="0"/>
              </a:rPr>
              <a:t> 1.  Value God’s Word</a:t>
            </a:r>
          </a:p>
          <a:p>
            <a:pPr marL="0" indent="0">
              <a:buNone/>
            </a:pPr>
            <a:endParaRPr lang="en-US" sz="600" dirty="0"/>
          </a:p>
          <a:p>
            <a:pPr marL="0" indent="0">
              <a:buNone/>
            </a:pPr>
            <a:r>
              <a:rPr lang="en-US" sz="2200" dirty="0">
                <a:solidFill>
                  <a:schemeClr val="accent6">
                    <a:lumMod val="50000"/>
                  </a:schemeClr>
                </a:solidFill>
                <a:effectLst/>
                <a:latin typeface="Gill Sans MT" panose="020B0502020104020203" pitchFamily="34" charset="0"/>
              </a:rPr>
              <a:t>8:3</a:t>
            </a:r>
            <a:r>
              <a:rPr lang="en-US" sz="2800" dirty="0">
                <a:solidFill>
                  <a:schemeClr val="accent6">
                    <a:lumMod val="50000"/>
                  </a:schemeClr>
                </a:solidFill>
                <a:effectLst/>
                <a:latin typeface="Gill Sans MT" panose="020B0502020104020203" pitchFamily="34" charset="0"/>
              </a:rPr>
              <a:t>  And he read from it facing the square before the Water Gate </a:t>
            </a:r>
            <a:r>
              <a:rPr lang="en-US" sz="2950" b="1" dirty="0">
                <a:solidFill>
                  <a:schemeClr val="accent6">
                    <a:lumMod val="50000"/>
                  </a:schemeClr>
                </a:solidFill>
                <a:effectLst/>
                <a:highlight>
                  <a:srgbClr val="FFFF00"/>
                </a:highlight>
                <a:latin typeface="Gill Sans MT" panose="020B0502020104020203" pitchFamily="34" charset="0"/>
              </a:rPr>
              <a:t>from early morning until midday</a:t>
            </a:r>
            <a:r>
              <a:rPr lang="en-US" sz="2800" dirty="0">
                <a:solidFill>
                  <a:schemeClr val="accent6">
                    <a:lumMod val="50000"/>
                  </a:schemeClr>
                </a:solidFill>
                <a:effectLst/>
                <a:latin typeface="Gill Sans MT" panose="020B0502020104020203" pitchFamily="34" charset="0"/>
              </a:rPr>
              <a:t>, in the presence of the men and the women and those who could understand. And the ears of all the people were attentive to the Book of the Law. </a:t>
            </a:r>
          </a:p>
          <a:p>
            <a:pPr>
              <a:buFont typeface="Wingdings" pitchFamily="2" charset="2"/>
              <a:buNone/>
            </a:pPr>
            <a:endParaRPr lang="en-US" sz="800" dirty="0">
              <a:effectLst/>
              <a:latin typeface="Gill Sans MT" panose="020B0502020104020203" pitchFamily="34" charset="0"/>
            </a:endParaRPr>
          </a:p>
          <a:p>
            <a:pPr marL="0" indent="0">
              <a:buNone/>
            </a:pPr>
            <a:r>
              <a:rPr lang="en-US" dirty="0"/>
              <a:t> </a:t>
            </a:r>
            <a:endParaRPr lang="en-US" sz="2800" dirty="0">
              <a:effectLst/>
              <a:latin typeface="Gill Sans MT" panose="020B0502020104020203" pitchFamily="34" charset="0"/>
            </a:endParaRPr>
          </a:p>
          <a:p>
            <a:pPr>
              <a:buFont typeface="Wingdings" pitchFamily="2" charset="2"/>
              <a:buNone/>
            </a:pPr>
            <a:endParaRPr lang="en-US" sz="2800" dirty="0">
              <a:effectLst/>
              <a:latin typeface="Gill Sans MT" panose="020B0502020104020203" pitchFamily="34" charset="0"/>
            </a:endParaRPr>
          </a:p>
          <a:p>
            <a:pPr>
              <a:buFont typeface="Wingdings" pitchFamily="2" charset="2"/>
              <a:buNone/>
            </a:pPr>
            <a:endParaRPr lang="en-US" sz="280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07303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915276" cy="5715000"/>
          </a:xfrm>
        </p:spPr>
        <p:txBody>
          <a:bodyPr/>
          <a:lstStyle/>
          <a:p>
            <a:pPr marL="0" indent="0">
              <a:buNone/>
            </a:pPr>
            <a:r>
              <a:rPr lang="en-US" sz="3200" b="1" dirty="0">
                <a:solidFill>
                  <a:schemeClr val="accent6">
                    <a:lumMod val="50000"/>
                  </a:schemeClr>
                </a:solidFill>
                <a:effectLst/>
                <a:latin typeface="Gill Sans MT" panose="020B0502020104020203" pitchFamily="34" charset="0"/>
              </a:rPr>
              <a:t> 1.  Value God’s Word</a:t>
            </a:r>
          </a:p>
          <a:p>
            <a:pPr marL="0" indent="0">
              <a:buNone/>
            </a:pPr>
            <a:endParaRPr lang="en-US" sz="600" dirty="0"/>
          </a:p>
          <a:p>
            <a:pPr marL="0" indent="0">
              <a:buNone/>
            </a:pPr>
            <a:r>
              <a:rPr lang="en-US" sz="2200" dirty="0">
                <a:solidFill>
                  <a:schemeClr val="accent6">
                    <a:lumMod val="50000"/>
                  </a:schemeClr>
                </a:solidFill>
                <a:effectLst/>
                <a:latin typeface="Gill Sans MT" panose="020B0502020104020203" pitchFamily="34" charset="0"/>
              </a:rPr>
              <a:t>8:3</a:t>
            </a:r>
            <a:r>
              <a:rPr lang="en-US" sz="2800" dirty="0">
                <a:solidFill>
                  <a:schemeClr val="accent6">
                    <a:lumMod val="50000"/>
                  </a:schemeClr>
                </a:solidFill>
                <a:effectLst/>
                <a:latin typeface="Gill Sans MT" panose="020B0502020104020203" pitchFamily="34" charset="0"/>
              </a:rPr>
              <a:t>  And he read from it facing the square before the Water Gate </a:t>
            </a:r>
            <a:r>
              <a:rPr lang="en-US" sz="2950" b="1" dirty="0">
                <a:solidFill>
                  <a:schemeClr val="accent6">
                    <a:lumMod val="50000"/>
                  </a:schemeClr>
                </a:solidFill>
                <a:effectLst/>
                <a:highlight>
                  <a:srgbClr val="FFFF00"/>
                </a:highlight>
                <a:latin typeface="Gill Sans MT" panose="020B0502020104020203" pitchFamily="34" charset="0"/>
              </a:rPr>
              <a:t>from early morning until midday</a:t>
            </a:r>
            <a:r>
              <a:rPr lang="en-US" sz="2800" dirty="0">
                <a:solidFill>
                  <a:schemeClr val="accent6">
                    <a:lumMod val="50000"/>
                  </a:schemeClr>
                </a:solidFill>
                <a:effectLst/>
                <a:latin typeface="Gill Sans MT" panose="020B0502020104020203" pitchFamily="34" charset="0"/>
              </a:rPr>
              <a:t>, in the presence of the men and the women and those who could understand. And </a:t>
            </a:r>
            <a:r>
              <a:rPr lang="en-US" sz="2900" b="1" dirty="0">
                <a:solidFill>
                  <a:schemeClr val="accent6">
                    <a:lumMod val="50000"/>
                  </a:schemeClr>
                </a:solidFill>
                <a:effectLst/>
                <a:highlight>
                  <a:srgbClr val="FFFF00"/>
                </a:highlight>
                <a:latin typeface="Gill Sans MT" panose="020B0502020104020203" pitchFamily="34" charset="0"/>
              </a:rPr>
              <a:t>the ears of all the people were attentive</a:t>
            </a:r>
            <a:r>
              <a:rPr lang="en-US" sz="2800" dirty="0">
                <a:solidFill>
                  <a:schemeClr val="accent6">
                    <a:lumMod val="50000"/>
                  </a:schemeClr>
                </a:solidFill>
                <a:effectLst/>
                <a:latin typeface="Gill Sans MT" panose="020B0502020104020203" pitchFamily="34" charset="0"/>
              </a:rPr>
              <a:t> to the Book of the Law. </a:t>
            </a:r>
          </a:p>
          <a:p>
            <a:pPr>
              <a:buFont typeface="Wingdings" pitchFamily="2" charset="2"/>
              <a:buNone/>
            </a:pPr>
            <a:endParaRPr lang="en-US" sz="800" dirty="0">
              <a:effectLst/>
              <a:latin typeface="Gill Sans MT" panose="020B0502020104020203" pitchFamily="34" charset="0"/>
            </a:endParaRPr>
          </a:p>
          <a:p>
            <a:pPr marL="0" indent="0">
              <a:buNone/>
            </a:pPr>
            <a:r>
              <a:rPr lang="en-US" dirty="0"/>
              <a:t> </a:t>
            </a:r>
            <a:endParaRPr lang="en-US" sz="2800" dirty="0">
              <a:effectLst/>
              <a:latin typeface="Gill Sans MT" panose="020B0502020104020203" pitchFamily="34" charset="0"/>
            </a:endParaRPr>
          </a:p>
          <a:p>
            <a:pPr>
              <a:buFont typeface="Wingdings" pitchFamily="2" charset="2"/>
              <a:buNone/>
            </a:pPr>
            <a:endParaRPr lang="en-US" sz="2800" dirty="0">
              <a:effectLst/>
              <a:latin typeface="Gill Sans MT" panose="020B0502020104020203" pitchFamily="34" charset="0"/>
            </a:endParaRPr>
          </a:p>
          <a:p>
            <a:pPr>
              <a:buFont typeface="Wingdings" pitchFamily="2" charset="2"/>
              <a:buNone/>
            </a:pPr>
            <a:endParaRPr lang="en-US" sz="280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226754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76299" y="476251"/>
            <a:ext cx="7858126" cy="5715000"/>
          </a:xfrm>
        </p:spPr>
        <p:txBody>
          <a:bodyPr/>
          <a:lstStyle/>
          <a:p>
            <a:pPr marL="0" indent="0">
              <a:buNone/>
            </a:pPr>
            <a:r>
              <a:rPr lang="en-US" sz="3200" b="1" dirty="0">
                <a:solidFill>
                  <a:schemeClr val="accent6">
                    <a:lumMod val="50000"/>
                  </a:schemeClr>
                </a:solidFill>
                <a:effectLst/>
                <a:latin typeface="Gill Sans MT" panose="020B0502020104020203" pitchFamily="34" charset="0"/>
              </a:rPr>
              <a:t> 1.  Value God’s Word</a:t>
            </a:r>
          </a:p>
          <a:p>
            <a:pPr marL="0" indent="0">
              <a:buNone/>
            </a:pPr>
            <a:endParaRPr lang="en-US" sz="600" dirty="0"/>
          </a:p>
          <a:p>
            <a:pPr marL="0" indent="0">
              <a:buNone/>
            </a:pPr>
            <a:r>
              <a:rPr lang="en-US" sz="2200" dirty="0">
                <a:solidFill>
                  <a:schemeClr val="accent6">
                    <a:lumMod val="50000"/>
                  </a:schemeClr>
                </a:solidFill>
                <a:effectLst/>
                <a:latin typeface="Gill Sans MT" panose="020B0502020104020203" pitchFamily="34" charset="0"/>
              </a:rPr>
              <a:t>8:3</a:t>
            </a:r>
            <a:r>
              <a:rPr lang="en-US" sz="2800" dirty="0">
                <a:solidFill>
                  <a:schemeClr val="accent6">
                    <a:lumMod val="50000"/>
                  </a:schemeClr>
                </a:solidFill>
                <a:effectLst/>
                <a:latin typeface="Gill Sans MT" panose="020B0502020104020203" pitchFamily="34" charset="0"/>
              </a:rPr>
              <a:t>  And he read from it facing the square before the Water Gate </a:t>
            </a:r>
            <a:r>
              <a:rPr lang="en-US" sz="2950" b="1" dirty="0">
                <a:solidFill>
                  <a:schemeClr val="accent6">
                    <a:lumMod val="50000"/>
                  </a:schemeClr>
                </a:solidFill>
                <a:effectLst/>
                <a:highlight>
                  <a:srgbClr val="FFFF00"/>
                </a:highlight>
                <a:latin typeface="Gill Sans MT" panose="020B0502020104020203" pitchFamily="34" charset="0"/>
              </a:rPr>
              <a:t>from early morning until midday</a:t>
            </a:r>
            <a:r>
              <a:rPr lang="en-US" sz="2800" dirty="0">
                <a:solidFill>
                  <a:schemeClr val="accent6">
                    <a:lumMod val="50000"/>
                  </a:schemeClr>
                </a:solidFill>
                <a:effectLst/>
                <a:latin typeface="Gill Sans MT" panose="020B0502020104020203" pitchFamily="34" charset="0"/>
              </a:rPr>
              <a:t>, in the presence of the men and the women and those who could understand. And the ears of all the people were attentive to the Book of the Law. </a:t>
            </a:r>
          </a:p>
          <a:p>
            <a:pPr>
              <a:buFont typeface="Wingdings" pitchFamily="2" charset="2"/>
              <a:buNone/>
            </a:pPr>
            <a:endParaRPr lang="en-US" sz="800" dirty="0">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13 </a:t>
            </a:r>
            <a:r>
              <a:rPr lang="en-US" sz="2800" dirty="0">
                <a:solidFill>
                  <a:schemeClr val="accent6">
                    <a:lumMod val="50000"/>
                  </a:schemeClr>
                </a:solidFill>
                <a:effectLst/>
                <a:latin typeface="Gill Sans MT" panose="020B0502020104020203" pitchFamily="34" charset="0"/>
              </a:rPr>
              <a:t> On the </a:t>
            </a:r>
            <a:r>
              <a:rPr lang="en-US" sz="2800" dirty="0">
                <a:solidFill>
                  <a:schemeClr val="accent6">
                    <a:lumMod val="50000"/>
                  </a:schemeClr>
                </a:solidFill>
                <a:effectLst/>
                <a:highlight>
                  <a:srgbClr val="FFFF00"/>
                </a:highlight>
                <a:latin typeface="Gill Sans MT" panose="020B0502020104020203" pitchFamily="34" charset="0"/>
              </a:rPr>
              <a:t>second day </a:t>
            </a:r>
            <a:r>
              <a:rPr lang="en-US" sz="2800" dirty="0">
                <a:solidFill>
                  <a:schemeClr val="accent6">
                    <a:lumMod val="50000"/>
                  </a:schemeClr>
                </a:solidFill>
                <a:effectLst/>
                <a:latin typeface="Gill Sans MT" panose="020B0502020104020203" pitchFamily="34" charset="0"/>
              </a:rPr>
              <a:t>the heads of fathers' houses of all the people, with the priests and the Levites, </a:t>
            </a:r>
            <a:r>
              <a:rPr lang="en-US" sz="2800" dirty="0">
                <a:solidFill>
                  <a:schemeClr val="accent6">
                    <a:lumMod val="50000"/>
                  </a:schemeClr>
                </a:solidFill>
                <a:effectLst/>
                <a:highlight>
                  <a:srgbClr val="FFFF00"/>
                </a:highlight>
                <a:latin typeface="Gill Sans MT" panose="020B0502020104020203" pitchFamily="34" charset="0"/>
              </a:rPr>
              <a:t>came together to Ezra the scribe in order</a:t>
            </a:r>
            <a:r>
              <a:rPr lang="en-US" sz="2950" dirty="0">
                <a:solidFill>
                  <a:schemeClr val="accent6">
                    <a:lumMod val="50000"/>
                  </a:schemeClr>
                </a:solidFill>
                <a:effectLst/>
                <a:highlight>
                  <a:srgbClr val="FFFF00"/>
                </a:highlight>
                <a:latin typeface="Gill Sans MT" panose="020B0502020104020203" pitchFamily="34" charset="0"/>
              </a:rPr>
              <a:t> </a:t>
            </a:r>
            <a:r>
              <a:rPr lang="en-US" sz="2950" b="1" dirty="0">
                <a:solidFill>
                  <a:schemeClr val="accent6">
                    <a:lumMod val="50000"/>
                  </a:schemeClr>
                </a:solidFill>
                <a:effectLst/>
                <a:highlight>
                  <a:srgbClr val="FFFF00"/>
                </a:highlight>
                <a:latin typeface="Gill Sans MT" panose="020B0502020104020203" pitchFamily="34" charset="0"/>
              </a:rPr>
              <a:t>to study the words of the Law</a:t>
            </a:r>
            <a:r>
              <a:rPr lang="en-US" sz="2950" dirty="0">
                <a:solidFill>
                  <a:schemeClr val="accent6">
                    <a:lumMod val="50000"/>
                  </a:schemeClr>
                </a:solidFill>
                <a:effectLst/>
                <a:latin typeface="Gill Sans MT" panose="020B0502020104020203" pitchFamily="34" charset="0"/>
              </a:rPr>
              <a:t>. </a:t>
            </a:r>
          </a:p>
          <a:p>
            <a:pPr marL="0" indent="0">
              <a:buNone/>
            </a:pPr>
            <a:r>
              <a:rPr lang="en-US" dirty="0"/>
              <a:t> </a:t>
            </a:r>
            <a:endParaRPr lang="en-US" sz="2800" dirty="0">
              <a:effectLst/>
              <a:latin typeface="Gill Sans MT" panose="020B0502020104020203" pitchFamily="34" charset="0"/>
            </a:endParaRPr>
          </a:p>
          <a:p>
            <a:pPr>
              <a:buFont typeface="Wingdings" pitchFamily="2" charset="2"/>
              <a:buNone/>
            </a:pPr>
            <a:endParaRPr lang="en-US" sz="2800" dirty="0">
              <a:effectLst/>
              <a:latin typeface="Gill Sans MT" panose="020B0502020104020203" pitchFamily="34" charset="0"/>
            </a:endParaRPr>
          </a:p>
          <a:p>
            <a:pPr>
              <a:buFont typeface="Wingdings" pitchFamily="2" charset="2"/>
              <a:buNone/>
            </a:pPr>
            <a:endParaRPr lang="en-US" sz="280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843626152"/>
      </p:ext>
    </p:extLst>
  </p:cSld>
  <p:clrMapOvr>
    <a:masterClrMapping/>
  </p:clrMapOvr>
</p:sld>
</file>

<file path=ppt/theme/theme1.xml><?xml version="1.0" encoding="utf-8"?>
<a:theme xmlns:a="http://schemas.openxmlformats.org/drawingml/2006/main" name="1_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1900</TotalTime>
  <Words>894</Words>
  <Application>Microsoft Office PowerPoint</Application>
  <PresentationFormat>On-screen Show (4:3)</PresentationFormat>
  <Paragraphs>288</Paragraphs>
  <Slides>42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42</vt:i4>
      </vt:variant>
    </vt:vector>
  </HeadingPairs>
  <TitlesOfParts>
    <vt:vector size="51" baseType="lpstr">
      <vt:lpstr>Arial</vt:lpstr>
      <vt:lpstr>Calibri</vt:lpstr>
      <vt:lpstr>Freestyle Script</vt:lpstr>
      <vt:lpstr>Gill Sans MT</vt:lpstr>
      <vt:lpstr>Palatino Linotype</vt:lpstr>
      <vt:lpstr>Tahoma</vt:lpstr>
      <vt:lpstr>Wingdings</vt:lpstr>
      <vt:lpstr>1_Slit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Adams, Dave</dc:creator>
  <cp:lastModifiedBy>Adams, Dave</cp:lastModifiedBy>
  <cp:revision>58</cp:revision>
  <dcterms:created xsi:type="dcterms:W3CDTF">2020-01-03T16:21:39Z</dcterms:created>
  <dcterms:modified xsi:type="dcterms:W3CDTF">2020-01-05T00:05:18Z</dcterms:modified>
</cp:coreProperties>
</file>