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0" r:id="rId3"/>
  </p:sldMasterIdLst>
  <p:sldIdLst>
    <p:sldId id="402" r:id="rId4"/>
    <p:sldId id="435" r:id="rId5"/>
    <p:sldId id="436" r:id="rId6"/>
    <p:sldId id="256" r:id="rId7"/>
    <p:sldId id="429" r:id="rId8"/>
    <p:sldId id="406" r:id="rId9"/>
    <p:sldId id="401" r:id="rId10"/>
    <p:sldId id="404" r:id="rId11"/>
    <p:sldId id="405" r:id="rId12"/>
    <p:sldId id="400" r:id="rId13"/>
    <p:sldId id="418" r:id="rId14"/>
    <p:sldId id="259" r:id="rId15"/>
    <p:sldId id="271" r:id="rId16"/>
    <p:sldId id="270" r:id="rId17"/>
    <p:sldId id="273" r:id="rId18"/>
    <p:sldId id="268" r:id="rId19"/>
    <p:sldId id="267" r:id="rId20"/>
    <p:sldId id="266" r:id="rId21"/>
    <p:sldId id="265" r:id="rId22"/>
    <p:sldId id="264" r:id="rId23"/>
    <p:sldId id="263" r:id="rId24"/>
    <p:sldId id="431" r:id="rId25"/>
    <p:sldId id="410" r:id="rId26"/>
    <p:sldId id="432" r:id="rId27"/>
    <p:sldId id="411" r:id="rId28"/>
    <p:sldId id="412" r:id="rId29"/>
    <p:sldId id="415" r:id="rId30"/>
    <p:sldId id="416" r:id="rId31"/>
    <p:sldId id="414" r:id="rId32"/>
    <p:sldId id="417" r:id="rId33"/>
    <p:sldId id="419" r:id="rId34"/>
    <p:sldId id="420" r:id="rId35"/>
    <p:sldId id="421" r:id="rId36"/>
    <p:sldId id="422" r:id="rId37"/>
    <p:sldId id="423" r:id="rId38"/>
    <p:sldId id="424" r:id="rId39"/>
    <p:sldId id="425" r:id="rId40"/>
    <p:sldId id="427" r:id="rId41"/>
    <p:sldId id="430" r:id="rId42"/>
    <p:sldId id="433" r:id="rId43"/>
    <p:sldId id="434" r:id="rId44"/>
    <p:sldId id="437" r:id="rId45"/>
    <p:sldId id="42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7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AB041-EA01-4CB1-A212-15D9B73407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2E0E744-E1BF-4D1A-BA6D-E3D217B7D9E8}">
      <dgm:prSet phldrT="[Text]" phldr="1"/>
      <dgm:spPr/>
      <dgm:t>
        <a:bodyPr/>
        <a:lstStyle/>
        <a:p>
          <a:endParaRPr lang="en-US"/>
        </a:p>
      </dgm:t>
    </dgm:pt>
    <dgm:pt modelId="{494E0DA1-0F99-4790-AC8A-FD5F7F996063}" type="parTrans" cxnId="{848F69D3-836F-46BD-8FFE-D924583A4683}">
      <dgm:prSet/>
      <dgm:spPr/>
      <dgm:t>
        <a:bodyPr/>
        <a:lstStyle/>
        <a:p>
          <a:endParaRPr lang="en-US"/>
        </a:p>
      </dgm:t>
    </dgm:pt>
    <dgm:pt modelId="{0D36D386-E08A-4594-B754-DEAE43B423C5}" type="sibTrans" cxnId="{848F69D3-836F-46BD-8FFE-D924583A4683}">
      <dgm:prSet/>
      <dgm:spPr/>
      <dgm:t>
        <a:bodyPr/>
        <a:lstStyle/>
        <a:p>
          <a:endParaRPr lang="en-US"/>
        </a:p>
      </dgm:t>
    </dgm:pt>
    <dgm:pt modelId="{776C8DF4-F444-44D9-A9D3-CC4E1CE5879D}">
      <dgm:prSet phldrT="[Text]"/>
      <dgm:spPr/>
      <dgm:t>
        <a:bodyPr/>
        <a:lstStyle/>
        <a:p>
          <a:r>
            <a:rPr lang="en-US" dirty="0"/>
            <a:t>Receiving encouragement (requires communal empathy)</a:t>
          </a:r>
        </a:p>
      </dgm:t>
    </dgm:pt>
    <dgm:pt modelId="{8A035998-7DA3-49D9-A56B-DFA8C5DA13D0}" type="parTrans" cxnId="{728A3CB2-F9FD-4D6F-9783-A0B80CFDB447}">
      <dgm:prSet/>
      <dgm:spPr/>
      <dgm:t>
        <a:bodyPr/>
        <a:lstStyle/>
        <a:p>
          <a:endParaRPr lang="en-US"/>
        </a:p>
      </dgm:t>
    </dgm:pt>
    <dgm:pt modelId="{783525F1-00DB-4210-8534-994C3D14113F}" type="sibTrans" cxnId="{728A3CB2-F9FD-4D6F-9783-A0B80CFDB447}">
      <dgm:prSet/>
      <dgm:spPr/>
      <dgm:t>
        <a:bodyPr/>
        <a:lstStyle/>
        <a:p>
          <a:endParaRPr lang="en-US"/>
        </a:p>
      </dgm:t>
    </dgm:pt>
    <dgm:pt modelId="{0812CF07-3DC4-402D-A129-49E74B47339A}">
      <dgm:prSet phldrT="[Text]"/>
      <dgm:spPr/>
      <dgm:t>
        <a:bodyPr/>
        <a:lstStyle/>
        <a:p>
          <a:r>
            <a:rPr lang="en-US" i="1" dirty="0"/>
            <a:t>Shift from problem feelings to biblical feelings</a:t>
          </a:r>
        </a:p>
      </dgm:t>
    </dgm:pt>
    <dgm:pt modelId="{F8431096-FC06-4A02-B669-9C220A5BEED7}" type="parTrans" cxnId="{1A778936-44AF-40A9-93E1-C6056F9F8F4C}">
      <dgm:prSet/>
      <dgm:spPr/>
      <dgm:t>
        <a:bodyPr/>
        <a:lstStyle/>
        <a:p>
          <a:endParaRPr lang="en-US"/>
        </a:p>
      </dgm:t>
    </dgm:pt>
    <dgm:pt modelId="{9CE1478C-1980-47E6-A1B9-320A8B193E71}" type="sibTrans" cxnId="{1A778936-44AF-40A9-93E1-C6056F9F8F4C}">
      <dgm:prSet/>
      <dgm:spPr/>
      <dgm:t>
        <a:bodyPr/>
        <a:lstStyle/>
        <a:p>
          <a:endParaRPr lang="en-US"/>
        </a:p>
      </dgm:t>
    </dgm:pt>
    <dgm:pt modelId="{64A81E92-644B-4366-BF09-6964FB330177}">
      <dgm:prSet phldrT="[Text]" phldr="1"/>
      <dgm:spPr/>
      <dgm:t>
        <a:bodyPr/>
        <a:lstStyle/>
        <a:p>
          <a:endParaRPr lang="en-US"/>
        </a:p>
      </dgm:t>
    </dgm:pt>
    <dgm:pt modelId="{7AC9F647-9B39-452B-B228-95FAB343B966}" type="parTrans" cxnId="{B78A0517-61DA-48EA-8EBF-C477DDB3D58C}">
      <dgm:prSet/>
      <dgm:spPr/>
      <dgm:t>
        <a:bodyPr/>
        <a:lstStyle/>
        <a:p>
          <a:endParaRPr lang="en-US"/>
        </a:p>
      </dgm:t>
    </dgm:pt>
    <dgm:pt modelId="{5795EB66-997E-4A40-A6E7-9265B65CF25F}" type="sibTrans" cxnId="{B78A0517-61DA-48EA-8EBF-C477DDB3D58C}">
      <dgm:prSet/>
      <dgm:spPr/>
      <dgm:t>
        <a:bodyPr/>
        <a:lstStyle/>
        <a:p>
          <a:endParaRPr lang="en-US"/>
        </a:p>
      </dgm:t>
    </dgm:pt>
    <dgm:pt modelId="{290460CA-7BC9-42B5-847E-E5C05512F2A1}">
      <dgm:prSet phldrT="[Text]"/>
      <dgm:spPr/>
      <dgm:t>
        <a:bodyPr/>
        <a:lstStyle/>
        <a:p>
          <a:endParaRPr lang="en-US" dirty="0"/>
        </a:p>
      </dgm:t>
    </dgm:pt>
    <dgm:pt modelId="{DA830691-C829-4DA2-82E6-0CE3A966BBA7}" type="parTrans" cxnId="{F302DFA2-FE7B-4CFF-8D2C-EE66FC4A0467}">
      <dgm:prSet/>
      <dgm:spPr/>
      <dgm:t>
        <a:bodyPr/>
        <a:lstStyle/>
        <a:p>
          <a:endParaRPr lang="en-US"/>
        </a:p>
      </dgm:t>
    </dgm:pt>
    <dgm:pt modelId="{CAF1335B-2FFB-4AAE-8F2A-93A27407FFC5}" type="sibTrans" cxnId="{F302DFA2-FE7B-4CFF-8D2C-EE66FC4A0467}">
      <dgm:prSet/>
      <dgm:spPr/>
      <dgm:t>
        <a:bodyPr/>
        <a:lstStyle/>
        <a:p>
          <a:endParaRPr lang="en-US"/>
        </a:p>
      </dgm:t>
    </dgm:pt>
    <dgm:pt modelId="{D1AF8E6E-CE67-4B27-B94E-3A8892EA8DBE}">
      <dgm:prSet phldrT="[Text]" phldr="1"/>
      <dgm:spPr/>
      <dgm:t>
        <a:bodyPr/>
        <a:lstStyle/>
        <a:p>
          <a:endParaRPr lang="en-US"/>
        </a:p>
      </dgm:t>
    </dgm:pt>
    <dgm:pt modelId="{5869A06C-70B4-4F2C-94ED-22D4DD9AFDA4}" type="parTrans" cxnId="{39178E76-5237-401B-A10C-F59710AF468B}">
      <dgm:prSet/>
      <dgm:spPr/>
      <dgm:t>
        <a:bodyPr/>
        <a:lstStyle/>
        <a:p>
          <a:endParaRPr lang="en-US"/>
        </a:p>
      </dgm:t>
    </dgm:pt>
    <dgm:pt modelId="{D9209905-CFAE-4318-A2D8-F311C9E5A7EA}" type="sibTrans" cxnId="{39178E76-5237-401B-A10C-F59710AF468B}">
      <dgm:prSet/>
      <dgm:spPr/>
      <dgm:t>
        <a:bodyPr/>
        <a:lstStyle/>
        <a:p>
          <a:endParaRPr lang="en-US"/>
        </a:p>
      </dgm:t>
    </dgm:pt>
    <dgm:pt modelId="{331AF2CE-5076-438A-85AE-03DE90DCAAED}">
      <dgm:prSet phldrT="[Text]"/>
      <dgm:spPr/>
      <dgm:t>
        <a:bodyPr/>
        <a:lstStyle/>
        <a:p>
          <a:endParaRPr lang="en-US" dirty="0"/>
        </a:p>
      </dgm:t>
    </dgm:pt>
    <dgm:pt modelId="{3A0FD0A2-76A3-42F4-A7D2-E438BDC9FE8B}" type="parTrans" cxnId="{DB15D52E-9273-4D3F-87CE-ABC97BF13DF3}">
      <dgm:prSet/>
      <dgm:spPr/>
      <dgm:t>
        <a:bodyPr/>
        <a:lstStyle/>
        <a:p>
          <a:endParaRPr lang="en-US"/>
        </a:p>
      </dgm:t>
    </dgm:pt>
    <dgm:pt modelId="{64C8F70C-7EC5-4D6F-844C-3CB401F60FD4}" type="sibTrans" cxnId="{DB15D52E-9273-4D3F-87CE-ABC97BF13DF3}">
      <dgm:prSet/>
      <dgm:spPr/>
      <dgm:t>
        <a:bodyPr/>
        <a:lstStyle/>
        <a:p>
          <a:endParaRPr lang="en-US"/>
        </a:p>
      </dgm:t>
    </dgm:pt>
    <dgm:pt modelId="{0DF603DC-94E1-4518-AC36-26B220186584}" type="pres">
      <dgm:prSet presAssocID="{F2DAB041-EA01-4CB1-A212-15D9B7340779}" presName="linearFlow" presStyleCnt="0">
        <dgm:presLayoutVars>
          <dgm:dir/>
          <dgm:animLvl val="lvl"/>
          <dgm:resizeHandles val="exact"/>
        </dgm:presLayoutVars>
      </dgm:prSet>
      <dgm:spPr/>
    </dgm:pt>
    <dgm:pt modelId="{4F0A8930-5CE5-40E9-9272-F933220302D2}" type="pres">
      <dgm:prSet presAssocID="{72E0E744-E1BF-4D1A-BA6D-E3D217B7D9E8}" presName="composite" presStyleCnt="0"/>
      <dgm:spPr/>
    </dgm:pt>
    <dgm:pt modelId="{0DCF0B84-1F9D-4145-8B15-9D0738B1E3E9}" type="pres">
      <dgm:prSet presAssocID="{72E0E744-E1BF-4D1A-BA6D-E3D217B7D9E8}" presName="parentText" presStyleLbl="alignNode1" presStyleIdx="0" presStyleCnt="3">
        <dgm:presLayoutVars>
          <dgm:chMax val="1"/>
          <dgm:bulletEnabled val="1"/>
        </dgm:presLayoutVars>
      </dgm:prSet>
      <dgm:spPr/>
    </dgm:pt>
    <dgm:pt modelId="{BB627D06-9C5A-441C-B104-E2CA38931104}" type="pres">
      <dgm:prSet presAssocID="{72E0E744-E1BF-4D1A-BA6D-E3D217B7D9E8}" presName="descendantText" presStyleLbl="alignAcc1" presStyleIdx="0" presStyleCnt="3">
        <dgm:presLayoutVars>
          <dgm:bulletEnabled val="1"/>
        </dgm:presLayoutVars>
      </dgm:prSet>
      <dgm:spPr/>
    </dgm:pt>
    <dgm:pt modelId="{3992F740-C155-4CF2-A17B-B01CA936D734}" type="pres">
      <dgm:prSet presAssocID="{0D36D386-E08A-4594-B754-DEAE43B423C5}" presName="sp" presStyleCnt="0"/>
      <dgm:spPr/>
    </dgm:pt>
    <dgm:pt modelId="{B7E74F25-E67F-4539-8F11-AE4A44DDC06A}" type="pres">
      <dgm:prSet presAssocID="{64A81E92-644B-4366-BF09-6964FB330177}" presName="composite" presStyleCnt="0"/>
      <dgm:spPr/>
    </dgm:pt>
    <dgm:pt modelId="{A0571C14-FAF3-4E4B-8FC7-9E9734CD758D}" type="pres">
      <dgm:prSet presAssocID="{64A81E92-644B-4366-BF09-6964FB330177}" presName="parentText" presStyleLbl="alignNode1" presStyleIdx="1" presStyleCnt="3">
        <dgm:presLayoutVars>
          <dgm:chMax val="1"/>
          <dgm:bulletEnabled val="1"/>
        </dgm:presLayoutVars>
      </dgm:prSet>
      <dgm:spPr/>
    </dgm:pt>
    <dgm:pt modelId="{BD3121D5-5861-4C37-83BF-B7F6B710160B}" type="pres">
      <dgm:prSet presAssocID="{64A81E92-644B-4366-BF09-6964FB330177}" presName="descendantText" presStyleLbl="alignAcc1" presStyleIdx="1" presStyleCnt="3">
        <dgm:presLayoutVars>
          <dgm:bulletEnabled val="1"/>
        </dgm:presLayoutVars>
      </dgm:prSet>
      <dgm:spPr/>
    </dgm:pt>
    <dgm:pt modelId="{13F4262B-9F09-43EA-BAA1-87C10A138F0D}" type="pres">
      <dgm:prSet presAssocID="{5795EB66-997E-4A40-A6E7-9265B65CF25F}" presName="sp" presStyleCnt="0"/>
      <dgm:spPr/>
    </dgm:pt>
    <dgm:pt modelId="{11EC8B92-1062-4810-AEF1-71F2FC4C4EE2}" type="pres">
      <dgm:prSet presAssocID="{D1AF8E6E-CE67-4B27-B94E-3A8892EA8DBE}" presName="composite" presStyleCnt="0"/>
      <dgm:spPr/>
    </dgm:pt>
    <dgm:pt modelId="{50D64EA1-7F0C-46DD-B26C-19415F0F22E8}" type="pres">
      <dgm:prSet presAssocID="{D1AF8E6E-CE67-4B27-B94E-3A8892EA8DBE}" presName="parentText" presStyleLbl="alignNode1" presStyleIdx="2" presStyleCnt="3">
        <dgm:presLayoutVars>
          <dgm:chMax val="1"/>
          <dgm:bulletEnabled val="1"/>
        </dgm:presLayoutVars>
      </dgm:prSet>
      <dgm:spPr/>
    </dgm:pt>
    <dgm:pt modelId="{86C3424A-D3DB-4BF9-83C6-0B966819D4F6}" type="pres">
      <dgm:prSet presAssocID="{D1AF8E6E-CE67-4B27-B94E-3A8892EA8DBE}" presName="descendantText" presStyleLbl="alignAcc1" presStyleIdx="2" presStyleCnt="3">
        <dgm:presLayoutVars>
          <dgm:bulletEnabled val="1"/>
        </dgm:presLayoutVars>
      </dgm:prSet>
      <dgm:spPr/>
    </dgm:pt>
  </dgm:ptLst>
  <dgm:cxnLst>
    <dgm:cxn modelId="{B78A0517-61DA-48EA-8EBF-C477DDB3D58C}" srcId="{F2DAB041-EA01-4CB1-A212-15D9B7340779}" destId="{64A81E92-644B-4366-BF09-6964FB330177}" srcOrd="1" destOrd="0" parTransId="{7AC9F647-9B39-452B-B228-95FAB343B966}" sibTransId="{5795EB66-997E-4A40-A6E7-9265B65CF25F}"/>
    <dgm:cxn modelId="{DB15D52E-9273-4D3F-87CE-ABC97BF13DF3}" srcId="{D1AF8E6E-CE67-4B27-B94E-3A8892EA8DBE}" destId="{331AF2CE-5076-438A-85AE-03DE90DCAAED}" srcOrd="0" destOrd="0" parTransId="{3A0FD0A2-76A3-42F4-A7D2-E438BDC9FE8B}" sibTransId="{64C8F70C-7EC5-4D6F-844C-3CB401F60FD4}"/>
    <dgm:cxn modelId="{1A778936-44AF-40A9-93E1-C6056F9F8F4C}" srcId="{72E0E744-E1BF-4D1A-BA6D-E3D217B7D9E8}" destId="{0812CF07-3DC4-402D-A129-49E74B47339A}" srcOrd="1" destOrd="0" parTransId="{F8431096-FC06-4A02-B669-9C220A5BEED7}" sibTransId="{9CE1478C-1980-47E6-A1B9-320A8B193E71}"/>
    <dgm:cxn modelId="{A818FD39-ED81-4DB1-BCF0-8C9872366A36}" type="presOf" srcId="{F2DAB041-EA01-4CB1-A212-15D9B7340779}" destId="{0DF603DC-94E1-4518-AC36-26B220186584}" srcOrd="0" destOrd="0" presId="urn:microsoft.com/office/officeart/2005/8/layout/chevron2"/>
    <dgm:cxn modelId="{3C01E160-28C9-4C42-AB7E-57B3AE89BD73}" type="presOf" srcId="{72E0E744-E1BF-4D1A-BA6D-E3D217B7D9E8}" destId="{0DCF0B84-1F9D-4145-8B15-9D0738B1E3E9}" srcOrd="0" destOrd="0" presId="urn:microsoft.com/office/officeart/2005/8/layout/chevron2"/>
    <dgm:cxn modelId="{2B859A6D-5029-4450-9CA7-258632DA8211}" type="presOf" srcId="{290460CA-7BC9-42B5-847E-E5C05512F2A1}" destId="{BD3121D5-5861-4C37-83BF-B7F6B710160B}" srcOrd="0" destOrd="0" presId="urn:microsoft.com/office/officeart/2005/8/layout/chevron2"/>
    <dgm:cxn modelId="{39178E76-5237-401B-A10C-F59710AF468B}" srcId="{F2DAB041-EA01-4CB1-A212-15D9B7340779}" destId="{D1AF8E6E-CE67-4B27-B94E-3A8892EA8DBE}" srcOrd="2" destOrd="0" parTransId="{5869A06C-70B4-4F2C-94ED-22D4DD9AFDA4}" sibTransId="{D9209905-CFAE-4318-A2D8-F311C9E5A7EA}"/>
    <dgm:cxn modelId="{0AFFCB91-A549-4D7A-B592-812BA4043E9B}" type="presOf" srcId="{D1AF8E6E-CE67-4B27-B94E-3A8892EA8DBE}" destId="{50D64EA1-7F0C-46DD-B26C-19415F0F22E8}" srcOrd="0" destOrd="0" presId="urn:microsoft.com/office/officeart/2005/8/layout/chevron2"/>
    <dgm:cxn modelId="{84CE0496-91FB-4835-B857-2B7DADE8DA56}" type="presOf" srcId="{0812CF07-3DC4-402D-A129-49E74B47339A}" destId="{BB627D06-9C5A-441C-B104-E2CA38931104}" srcOrd="0" destOrd="1" presId="urn:microsoft.com/office/officeart/2005/8/layout/chevron2"/>
    <dgm:cxn modelId="{91D8A09D-C74F-4E39-97C9-CB9DDE4ABA1E}" type="presOf" srcId="{776C8DF4-F444-44D9-A9D3-CC4E1CE5879D}" destId="{BB627D06-9C5A-441C-B104-E2CA38931104}" srcOrd="0" destOrd="0" presId="urn:microsoft.com/office/officeart/2005/8/layout/chevron2"/>
    <dgm:cxn modelId="{18A5BDA0-BC2E-4B0F-9993-80DA6E005A45}" type="presOf" srcId="{331AF2CE-5076-438A-85AE-03DE90DCAAED}" destId="{86C3424A-D3DB-4BF9-83C6-0B966819D4F6}" srcOrd="0" destOrd="0" presId="urn:microsoft.com/office/officeart/2005/8/layout/chevron2"/>
    <dgm:cxn modelId="{F302DFA2-FE7B-4CFF-8D2C-EE66FC4A0467}" srcId="{64A81E92-644B-4366-BF09-6964FB330177}" destId="{290460CA-7BC9-42B5-847E-E5C05512F2A1}" srcOrd="0" destOrd="0" parTransId="{DA830691-C829-4DA2-82E6-0CE3A966BBA7}" sibTransId="{CAF1335B-2FFB-4AAE-8F2A-93A27407FFC5}"/>
    <dgm:cxn modelId="{728A3CB2-F9FD-4D6F-9783-A0B80CFDB447}" srcId="{72E0E744-E1BF-4D1A-BA6D-E3D217B7D9E8}" destId="{776C8DF4-F444-44D9-A9D3-CC4E1CE5879D}" srcOrd="0" destOrd="0" parTransId="{8A035998-7DA3-49D9-A56B-DFA8C5DA13D0}" sibTransId="{783525F1-00DB-4210-8534-994C3D14113F}"/>
    <dgm:cxn modelId="{3788E3CC-1060-4DC5-AD03-0AC51DBFE2F9}" type="presOf" srcId="{64A81E92-644B-4366-BF09-6964FB330177}" destId="{A0571C14-FAF3-4E4B-8FC7-9E9734CD758D}" srcOrd="0" destOrd="0" presId="urn:microsoft.com/office/officeart/2005/8/layout/chevron2"/>
    <dgm:cxn modelId="{848F69D3-836F-46BD-8FFE-D924583A4683}" srcId="{F2DAB041-EA01-4CB1-A212-15D9B7340779}" destId="{72E0E744-E1BF-4D1A-BA6D-E3D217B7D9E8}" srcOrd="0" destOrd="0" parTransId="{494E0DA1-0F99-4790-AC8A-FD5F7F996063}" sibTransId="{0D36D386-E08A-4594-B754-DEAE43B423C5}"/>
    <dgm:cxn modelId="{16C55D55-B2D6-4DAC-A7AA-7963B2A0467B}" type="presParOf" srcId="{0DF603DC-94E1-4518-AC36-26B220186584}" destId="{4F0A8930-5CE5-40E9-9272-F933220302D2}" srcOrd="0" destOrd="0" presId="urn:microsoft.com/office/officeart/2005/8/layout/chevron2"/>
    <dgm:cxn modelId="{3D431E9D-6DC5-4109-BA90-2382D0FAE6E2}" type="presParOf" srcId="{4F0A8930-5CE5-40E9-9272-F933220302D2}" destId="{0DCF0B84-1F9D-4145-8B15-9D0738B1E3E9}" srcOrd="0" destOrd="0" presId="urn:microsoft.com/office/officeart/2005/8/layout/chevron2"/>
    <dgm:cxn modelId="{3F9C1884-AB55-4D88-96D9-92F3402D7A90}" type="presParOf" srcId="{4F0A8930-5CE5-40E9-9272-F933220302D2}" destId="{BB627D06-9C5A-441C-B104-E2CA38931104}" srcOrd="1" destOrd="0" presId="urn:microsoft.com/office/officeart/2005/8/layout/chevron2"/>
    <dgm:cxn modelId="{49B7CE9F-32A5-4461-AB29-AB1126D47DE8}" type="presParOf" srcId="{0DF603DC-94E1-4518-AC36-26B220186584}" destId="{3992F740-C155-4CF2-A17B-B01CA936D734}" srcOrd="1" destOrd="0" presId="urn:microsoft.com/office/officeart/2005/8/layout/chevron2"/>
    <dgm:cxn modelId="{05E0EED6-4713-4A5C-A1FD-7D3E9D00BFF5}" type="presParOf" srcId="{0DF603DC-94E1-4518-AC36-26B220186584}" destId="{B7E74F25-E67F-4539-8F11-AE4A44DDC06A}" srcOrd="2" destOrd="0" presId="urn:microsoft.com/office/officeart/2005/8/layout/chevron2"/>
    <dgm:cxn modelId="{371A617F-0C96-40AB-8D4E-767A13CDF72F}" type="presParOf" srcId="{B7E74F25-E67F-4539-8F11-AE4A44DDC06A}" destId="{A0571C14-FAF3-4E4B-8FC7-9E9734CD758D}" srcOrd="0" destOrd="0" presId="urn:microsoft.com/office/officeart/2005/8/layout/chevron2"/>
    <dgm:cxn modelId="{4F9EE2EE-82E2-4F21-A677-8A4D4D21EB4E}" type="presParOf" srcId="{B7E74F25-E67F-4539-8F11-AE4A44DDC06A}" destId="{BD3121D5-5861-4C37-83BF-B7F6B710160B}" srcOrd="1" destOrd="0" presId="urn:microsoft.com/office/officeart/2005/8/layout/chevron2"/>
    <dgm:cxn modelId="{FDA8CA21-927A-4512-A3AB-B2B89B996FD8}" type="presParOf" srcId="{0DF603DC-94E1-4518-AC36-26B220186584}" destId="{13F4262B-9F09-43EA-BAA1-87C10A138F0D}" srcOrd="3" destOrd="0" presId="urn:microsoft.com/office/officeart/2005/8/layout/chevron2"/>
    <dgm:cxn modelId="{AB2E3C63-AE64-434C-8A35-F701837CDF00}" type="presParOf" srcId="{0DF603DC-94E1-4518-AC36-26B220186584}" destId="{11EC8B92-1062-4810-AEF1-71F2FC4C4EE2}" srcOrd="4" destOrd="0" presId="urn:microsoft.com/office/officeart/2005/8/layout/chevron2"/>
    <dgm:cxn modelId="{FBE7896E-8949-4682-ACB2-A29389B45EC8}" type="presParOf" srcId="{11EC8B92-1062-4810-AEF1-71F2FC4C4EE2}" destId="{50D64EA1-7F0C-46DD-B26C-19415F0F22E8}" srcOrd="0" destOrd="0" presId="urn:microsoft.com/office/officeart/2005/8/layout/chevron2"/>
    <dgm:cxn modelId="{F4D3F815-D005-41CF-8224-C0DE892C115A}" type="presParOf" srcId="{11EC8B92-1062-4810-AEF1-71F2FC4C4EE2}" destId="{86C3424A-D3DB-4BF9-83C6-0B966819D4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AB041-EA01-4CB1-A212-15D9B73407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2E0E744-E1BF-4D1A-BA6D-E3D217B7D9E8}">
      <dgm:prSet phldrT="[Text]" phldr="1"/>
      <dgm:spPr/>
      <dgm:t>
        <a:bodyPr/>
        <a:lstStyle/>
        <a:p>
          <a:endParaRPr lang="en-US"/>
        </a:p>
      </dgm:t>
    </dgm:pt>
    <dgm:pt modelId="{494E0DA1-0F99-4790-AC8A-FD5F7F996063}" type="parTrans" cxnId="{848F69D3-836F-46BD-8FFE-D924583A4683}">
      <dgm:prSet/>
      <dgm:spPr/>
      <dgm:t>
        <a:bodyPr/>
        <a:lstStyle/>
        <a:p>
          <a:endParaRPr lang="en-US"/>
        </a:p>
      </dgm:t>
    </dgm:pt>
    <dgm:pt modelId="{0D36D386-E08A-4594-B754-DEAE43B423C5}" type="sibTrans" cxnId="{848F69D3-836F-46BD-8FFE-D924583A4683}">
      <dgm:prSet/>
      <dgm:spPr/>
      <dgm:t>
        <a:bodyPr/>
        <a:lstStyle/>
        <a:p>
          <a:endParaRPr lang="en-US"/>
        </a:p>
      </dgm:t>
    </dgm:pt>
    <dgm:pt modelId="{776C8DF4-F444-44D9-A9D3-CC4E1CE5879D}">
      <dgm:prSet phldrT="[Text]"/>
      <dgm:spPr/>
      <dgm:t>
        <a:bodyPr/>
        <a:lstStyle/>
        <a:p>
          <a:r>
            <a:rPr lang="en-US" dirty="0"/>
            <a:t>Receiving encouragement (requires communal empathy)</a:t>
          </a:r>
        </a:p>
      </dgm:t>
    </dgm:pt>
    <dgm:pt modelId="{8A035998-7DA3-49D9-A56B-DFA8C5DA13D0}" type="parTrans" cxnId="{728A3CB2-F9FD-4D6F-9783-A0B80CFDB447}">
      <dgm:prSet/>
      <dgm:spPr/>
      <dgm:t>
        <a:bodyPr/>
        <a:lstStyle/>
        <a:p>
          <a:endParaRPr lang="en-US"/>
        </a:p>
      </dgm:t>
    </dgm:pt>
    <dgm:pt modelId="{783525F1-00DB-4210-8534-994C3D14113F}" type="sibTrans" cxnId="{728A3CB2-F9FD-4D6F-9783-A0B80CFDB447}">
      <dgm:prSet/>
      <dgm:spPr/>
      <dgm:t>
        <a:bodyPr/>
        <a:lstStyle/>
        <a:p>
          <a:endParaRPr lang="en-US"/>
        </a:p>
      </dgm:t>
    </dgm:pt>
    <dgm:pt modelId="{0812CF07-3DC4-402D-A129-49E74B47339A}">
      <dgm:prSet phldrT="[Text]"/>
      <dgm:spPr/>
      <dgm:t>
        <a:bodyPr/>
        <a:lstStyle/>
        <a:p>
          <a:r>
            <a:rPr lang="en-US" i="1" dirty="0"/>
            <a:t>Shift from problem feelings to biblical feelings</a:t>
          </a:r>
        </a:p>
      </dgm:t>
    </dgm:pt>
    <dgm:pt modelId="{F8431096-FC06-4A02-B669-9C220A5BEED7}" type="parTrans" cxnId="{1A778936-44AF-40A9-93E1-C6056F9F8F4C}">
      <dgm:prSet/>
      <dgm:spPr/>
      <dgm:t>
        <a:bodyPr/>
        <a:lstStyle/>
        <a:p>
          <a:endParaRPr lang="en-US"/>
        </a:p>
      </dgm:t>
    </dgm:pt>
    <dgm:pt modelId="{9CE1478C-1980-47E6-A1B9-320A8B193E71}" type="sibTrans" cxnId="{1A778936-44AF-40A9-93E1-C6056F9F8F4C}">
      <dgm:prSet/>
      <dgm:spPr/>
      <dgm:t>
        <a:bodyPr/>
        <a:lstStyle/>
        <a:p>
          <a:endParaRPr lang="en-US"/>
        </a:p>
      </dgm:t>
    </dgm:pt>
    <dgm:pt modelId="{64A81E92-644B-4366-BF09-6964FB330177}">
      <dgm:prSet phldrT="[Text]" phldr="1"/>
      <dgm:spPr/>
      <dgm:t>
        <a:bodyPr/>
        <a:lstStyle/>
        <a:p>
          <a:endParaRPr lang="en-US"/>
        </a:p>
      </dgm:t>
    </dgm:pt>
    <dgm:pt modelId="{7AC9F647-9B39-452B-B228-95FAB343B966}" type="parTrans" cxnId="{B78A0517-61DA-48EA-8EBF-C477DDB3D58C}">
      <dgm:prSet/>
      <dgm:spPr/>
      <dgm:t>
        <a:bodyPr/>
        <a:lstStyle/>
        <a:p>
          <a:endParaRPr lang="en-US"/>
        </a:p>
      </dgm:t>
    </dgm:pt>
    <dgm:pt modelId="{5795EB66-997E-4A40-A6E7-9265B65CF25F}" type="sibTrans" cxnId="{B78A0517-61DA-48EA-8EBF-C477DDB3D58C}">
      <dgm:prSet/>
      <dgm:spPr/>
      <dgm:t>
        <a:bodyPr/>
        <a:lstStyle/>
        <a:p>
          <a:endParaRPr lang="en-US"/>
        </a:p>
      </dgm:t>
    </dgm:pt>
    <dgm:pt modelId="{290460CA-7BC9-42B5-847E-E5C05512F2A1}">
      <dgm:prSet phldrT="[Text]"/>
      <dgm:spPr/>
      <dgm:t>
        <a:bodyPr/>
        <a:lstStyle/>
        <a:p>
          <a:r>
            <a:rPr lang="en-US" dirty="0"/>
            <a:t>Receiving exhortation (requires community with knowledge of bible)</a:t>
          </a:r>
        </a:p>
      </dgm:t>
    </dgm:pt>
    <dgm:pt modelId="{DA830691-C829-4DA2-82E6-0CE3A966BBA7}" type="parTrans" cxnId="{F302DFA2-FE7B-4CFF-8D2C-EE66FC4A0467}">
      <dgm:prSet/>
      <dgm:spPr/>
      <dgm:t>
        <a:bodyPr/>
        <a:lstStyle/>
        <a:p>
          <a:endParaRPr lang="en-US"/>
        </a:p>
      </dgm:t>
    </dgm:pt>
    <dgm:pt modelId="{CAF1335B-2FFB-4AAE-8F2A-93A27407FFC5}" type="sibTrans" cxnId="{F302DFA2-FE7B-4CFF-8D2C-EE66FC4A0467}">
      <dgm:prSet/>
      <dgm:spPr/>
      <dgm:t>
        <a:bodyPr/>
        <a:lstStyle/>
        <a:p>
          <a:endParaRPr lang="en-US"/>
        </a:p>
      </dgm:t>
    </dgm:pt>
    <dgm:pt modelId="{D74F3571-6365-4FE5-BAE3-53172C74CAB9}">
      <dgm:prSet phldrT="[Text]"/>
      <dgm:spPr/>
      <dgm:t>
        <a:bodyPr/>
        <a:lstStyle/>
        <a:p>
          <a:r>
            <a:rPr lang="en-US" i="1" dirty="0"/>
            <a:t>Shift from problem behavior to biblical behavior</a:t>
          </a:r>
        </a:p>
      </dgm:t>
    </dgm:pt>
    <dgm:pt modelId="{67A46222-8420-4491-89BE-58EA6E131D1D}" type="parTrans" cxnId="{687A430E-B641-49FC-B48E-176ACD3AC249}">
      <dgm:prSet/>
      <dgm:spPr/>
      <dgm:t>
        <a:bodyPr/>
        <a:lstStyle/>
        <a:p>
          <a:endParaRPr lang="en-US"/>
        </a:p>
      </dgm:t>
    </dgm:pt>
    <dgm:pt modelId="{6D41DB1F-EE1D-40F4-B00B-FD2E960018E5}" type="sibTrans" cxnId="{687A430E-B641-49FC-B48E-176ACD3AC249}">
      <dgm:prSet/>
      <dgm:spPr/>
      <dgm:t>
        <a:bodyPr/>
        <a:lstStyle/>
        <a:p>
          <a:endParaRPr lang="en-US"/>
        </a:p>
      </dgm:t>
    </dgm:pt>
    <dgm:pt modelId="{D1AF8E6E-CE67-4B27-B94E-3A8892EA8DBE}">
      <dgm:prSet phldrT="[Text]" phldr="1"/>
      <dgm:spPr/>
      <dgm:t>
        <a:bodyPr/>
        <a:lstStyle/>
        <a:p>
          <a:endParaRPr lang="en-US"/>
        </a:p>
      </dgm:t>
    </dgm:pt>
    <dgm:pt modelId="{5869A06C-70B4-4F2C-94ED-22D4DD9AFDA4}" type="parTrans" cxnId="{39178E76-5237-401B-A10C-F59710AF468B}">
      <dgm:prSet/>
      <dgm:spPr/>
      <dgm:t>
        <a:bodyPr/>
        <a:lstStyle/>
        <a:p>
          <a:endParaRPr lang="en-US"/>
        </a:p>
      </dgm:t>
    </dgm:pt>
    <dgm:pt modelId="{D9209905-CFAE-4318-A2D8-F311C9E5A7EA}" type="sibTrans" cxnId="{39178E76-5237-401B-A10C-F59710AF468B}">
      <dgm:prSet/>
      <dgm:spPr/>
      <dgm:t>
        <a:bodyPr/>
        <a:lstStyle/>
        <a:p>
          <a:endParaRPr lang="en-US"/>
        </a:p>
      </dgm:t>
    </dgm:pt>
    <dgm:pt modelId="{331AF2CE-5076-438A-85AE-03DE90DCAAED}">
      <dgm:prSet phldrT="[Text]"/>
      <dgm:spPr/>
      <dgm:t>
        <a:bodyPr/>
        <a:lstStyle/>
        <a:p>
          <a:endParaRPr lang="en-US" dirty="0"/>
        </a:p>
      </dgm:t>
    </dgm:pt>
    <dgm:pt modelId="{3A0FD0A2-76A3-42F4-A7D2-E438BDC9FE8B}" type="parTrans" cxnId="{DB15D52E-9273-4D3F-87CE-ABC97BF13DF3}">
      <dgm:prSet/>
      <dgm:spPr/>
      <dgm:t>
        <a:bodyPr/>
        <a:lstStyle/>
        <a:p>
          <a:endParaRPr lang="en-US"/>
        </a:p>
      </dgm:t>
    </dgm:pt>
    <dgm:pt modelId="{64C8F70C-7EC5-4D6F-844C-3CB401F60FD4}" type="sibTrans" cxnId="{DB15D52E-9273-4D3F-87CE-ABC97BF13DF3}">
      <dgm:prSet/>
      <dgm:spPr/>
      <dgm:t>
        <a:bodyPr/>
        <a:lstStyle/>
        <a:p>
          <a:endParaRPr lang="en-US"/>
        </a:p>
      </dgm:t>
    </dgm:pt>
    <dgm:pt modelId="{0DF603DC-94E1-4518-AC36-26B220186584}" type="pres">
      <dgm:prSet presAssocID="{F2DAB041-EA01-4CB1-A212-15D9B7340779}" presName="linearFlow" presStyleCnt="0">
        <dgm:presLayoutVars>
          <dgm:dir/>
          <dgm:animLvl val="lvl"/>
          <dgm:resizeHandles val="exact"/>
        </dgm:presLayoutVars>
      </dgm:prSet>
      <dgm:spPr/>
    </dgm:pt>
    <dgm:pt modelId="{4F0A8930-5CE5-40E9-9272-F933220302D2}" type="pres">
      <dgm:prSet presAssocID="{72E0E744-E1BF-4D1A-BA6D-E3D217B7D9E8}" presName="composite" presStyleCnt="0"/>
      <dgm:spPr/>
    </dgm:pt>
    <dgm:pt modelId="{0DCF0B84-1F9D-4145-8B15-9D0738B1E3E9}" type="pres">
      <dgm:prSet presAssocID="{72E0E744-E1BF-4D1A-BA6D-E3D217B7D9E8}" presName="parentText" presStyleLbl="alignNode1" presStyleIdx="0" presStyleCnt="3">
        <dgm:presLayoutVars>
          <dgm:chMax val="1"/>
          <dgm:bulletEnabled val="1"/>
        </dgm:presLayoutVars>
      </dgm:prSet>
      <dgm:spPr/>
    </dgm:pt>
    <dgm:pt modelId="{BB627D06-9C5A-441C-B104-E2CA38931104}" type="pres">
      <dgm:prSet presAssocID="{72E0E744-E1BF-4D1A-BA6D-E3D217B7D9E8}" presName="descendantText" presStyleLbl="alignAcc1" presStyleIdx="0" presStyleCnt="3">
        <dgm:presLayoutVars>
          <dgm:bulletEnabled val="1"/>
        </dgm:presLayoutVars>
      </dgm:prSet>
      <dgm:spPr/>
    </dgm:pt>
    <dgm:pt modelId="{3992F740-C155-4CF2-A17B-B01CA936D734}" type="pres">
      <dgm:prSet presAssocID="{0D36D386-E08A-4594-B754-DEAE43B423C5}" presName="sp" presStyleCnt="0"/>
      <dgm:spPr/>
    </dgm:pt>
    <dgm:pt modelId="{B7E74F25-E67F-4539-8F11-AE4A44DDC06A}" type="pres">
      <dgm:prSet presAssocID="{64A81E92-644B-4366-BF09-6964FB330177}" presName="composite" presStyleCnt="0"/>
      <dgm:spPr/>
    </dgm:pt>
    <dgm:pt modelId="{A0571C14-FAF3-4E4B-8FC7-9E9734CD758D}" type="pres">
      <dgm:prSet presAssocID="{64A81E92-644B-4366-BF09-6964FB330177}" presName="parentText" presStyleLbl="alignNode1" presStyleIdx="1" presStyleCnt="3">
        <dgm:presLayoutVars>
          <dgm:chMax val="1"/>
          <dgm:bulletEnabled val="1"/>
        </dgm:presLayoutVars>
      </dgm:prSet>
      <dgm:spPr/>
    </dgm:pt>
    <dgm:pt modelId="{BD3121D5-5861-4C37-83BF-B7F6B710160B}" type="pres">
      <dgm:prSet presAssocID="{64A81E92-644B-4366-BF09-6964FB330177}" presName="descendantText" presStyleLbl="alignAcc1" presStyleIdx="1" presStyleCnt="3">
        <dgm:presLayoutVars>
          <dgm:bulletEnabled val="1"/>
        </dgm:presLayoutVars>
      </dgm:prSet>
      <dgm:spPr/>
    </dgm:pt>
    <dgm:pt modelId="{13F4262B-9F09-43EA-BAA1-87C10A138F0D}" type="pres">
      <dgm:prSet presAssocID="{5795EB66-997E-4A40-A6E7-9265B65CF25F}" presName="sp" presStyleCnt="0"/>
      <dgm:spPr/>
    </dgm:pt>
    <dgm:pt modelId="{11EC8B92-1062-4810-AEF1-71F2FC4C4EE2}" type="pres">
      <dgm:prSet presAssocID="{D1AF8E6E-CE67-4B27-B94E-3A8892EA8DBE}" presName="composite" presStyleCnt="0"/>
      <dgm:spPr/>
    </dgm:pt>
    <dgm:pt modelId="{50D64EA1-7F0C-46DD-B26C-19415F0F22E8}" type="pres">
      <dgm:prSet presAssocID="{D1AF8E6E-CE67-4B27-B94E-3A8892EA8DBE}" presName="parentText" presStyleLbl="alignNode1" presStyleIdx="2" presStyleCnt="3">
        <dgm:presLayoutVars>
          <dgm:chMax val="1"/>
          <dgm:bulletEnabled val="1"/>
        </dgm:presLayoutVars>
      </dgm:prSet>
      <dgm:spPr/>
    </dgm:pt>
    <dgm:pt modelId="{86C3424A-D3DB-4BF9-83C6-0B966819D4F6}" type="pres">
      <dgm:prSet presAssocID="{D1AF8E6E-CE67-4B27-B94E-3A8892EA8DBE}" presName="descendantText" presStyleLbl="alignAcc1" presStyleIdx="2" presStyleCnt="3">
        <dgm:presLayoutVars>
          <dgm:bulletEnabled val="1"/>
        </dgm:presLayoutVars>
      </dgm:prSet>
      <dgm:spPr/>
    </dgm:pt>
  </dgm:ptLst>
  <dgm:cxnLst>
    <dgm:cxn modelId="{687A430E-B641-49FC-B48E-176ACD3AC249}" srcId="{64A81E92-644B-4366-BF09-6964FB330177}" destId="{D74F3571-6365-4FE5-BAE3-53172C74CAB9}" srcOrd="1" destOrd="0" parTransId="{67A46222-8420-4491-89BE-58EA6E131D1D}" sibTransId="{6D41DB1F-EE1D-40F4-B00B-FD2E960018E5}"/>
    <dgm:cxn modelId="{B78A0517-61DA-48EA-8EBF-C477DDB3D58C}" srcId="{F2DAB041-EA01-4CB1-A212-15D9B7340779}" destId="{64A81E92-644B-4366-BF09-6964FB330177}" srcOrd="1" destOrd="0" parTransId="{7AC9F647-9B39-452B-B228-95FAB343B966}" sibTransId="{5795EB66-997E-4A40-A6E7-9265B65CF25F}"/>
    <dgm:cxn modelId="{DB15D52E-9273-4D3F-87CE-ABC97BF13DF3}" srcId="{D1AF8E6E-CE67-4B27-B94E-3A8892EA8DBE}" destId="{331AF2CE-5076-438A-85AE-03DE90DCAAED}" srcOrd="0" destOrd="0" parTransId="{3A0FD0A2-76A3-42F4-A7D2-E438BDC9FE8B}" sibTransId="{64C8F70C-7EC5-4D6F-844C-3CB401F60FD4}"/>
    <dgm:cxn modelId="{1A778936-44AF-40A9-93E1-C6056F9F8F4C}" srcId="{72E0E744-E1BF-4D1A-BA6D-E3D217B7D9E8}" destId="{0812CF07-3DC4-402D-A129-49E74B47339A}" srcOrd="1" destOrd="0" parTransId="{F8431096-FC06-4A02-B669-9C220A5BEED7}" sibTransId="{9CE1478C-1980-47E6-A1B9-320A8B193E71}"/>
    <dgm:cxn modelId="{A818FD39-ED81-4DB1-BCF0-8C9872366A36}" type="presOf" srcId="{F2DAB041-EA01-4CB1-A212-15D9B7340779}" destId="{0DF603DC-94E1-4518-AC36-26B220186584}" srcOrd="0" destOrd="0" presId="urn:microsoft.com/office/officeart/2005/8/layout/chevron2"/>
    <dgm:cxn modelId="{3C01E160-28C9-4C42-AB7E-57B3AE89BD73}" type="presOf" srcId="{72E0E744-E1BF-4D1A-BA6D-E3D217B7D9E8}" destId="{0DCF0B84-1F9D-4145-8B15-9D0738B1E3E9}" srcOrd="0" destOrd="0" presId="urn:microsoft.com/office/officeart/2005/8/layout/chevron2"/>
    <dgm:cxn modelId="{4E515B47-1C3B-459A-B338-0E34D3DCCEA5}" type="presOf" srcId="{D74F3571-6365-4FE5-BAE3-53172C74CAB9}" destId="{BD3121D5-5861-4C37-83BF-B7F6B710160B}" srcOrd="0" destOrd="1" presId="urn:microsoft.com/office/officeart/2005/8/layout/chevron2"/>
    <dgm:cxn modelId="{2B859A6D-5029-4450-9CA7-258632DA8211}" type="presOf" srcId="{290460CA-7BC9-42B5-847E-E5C05512F2A1}" destId="{BD3121D5-5861-4C37-83BF-B7F6B710160B}" srcOrd="0" destOrd="0" presId="urn:microsoft.com/office/officeart/2005/8/layout/chevron2"/>
    <dgm:cxn modelId="{39178E76-5237-401B-A10C-F59710AF468B}" srcId="{F2DAB041-EA01-4CB1-A212-15D9B7340779}" destId="{D1AF8E6E-CE67-4B27-B94E-3A8892EA8DBE}" srcOrd="2" destOrd="0" parTransId="{5869A06C-70B4-4F2C-94ED-22D4DD9AFDA4}" sibTransId="{D9209905-CFAE-4318-A2D8-F311C9E5A7EA}"/>
    <dgm:cxn modelId="{0AFFCB91-A549-4D7A-B592-812BA4043E9B}" type="presOf" srcId="{D1AF8E6E-CE67-4B27-B94E-3A8892EA8DBE}" destId="{50D64EA1-7F0C-46DD-B26C-19415F0F22E8}" srcOrd="0" destOrd="0" presId="urn:microsoft.com/office/officeart/2005/8/layout/chevron2"/>
    <dgm:cxn modelId="{84CE0496-91FB-4835-B857-2B7DADE8DA56}" type="presOf" srcId="{0812CF07-3DC4-402D-A129-49E74B47339A}" destId="{BB627D06-9C5A-441C-B104-E2CA38931104}" srcOrd="0" destOrd="1" presId="urn:microsoft.com/office/officeart/2005/8/layout/chevron2"/>
    <dgm:cxn modelId="{91D8A09D-C74F-4E39-97C9-CB9DDE4ABA1E}" type="presOf" srcId="{776C8DF4-F444-44D9-A9D3-CC4E1CE5879D}" destId="{BB627D06-9C5A-441C-B104-E2CA38931104}" srcOrd="0" destOrd="0" presId="urn:microsoft.com/office/officeart/2005/8/layout/chevron2"/>
    <dgm:cxn modelId="{18A5BDA0-BC2E-4B0F-9993-80DA6E005A45}" type="presOf" srcId="{331AF2CE-5076-438A-85AE-03DE90DCAAED}" destId="{86C3424A-D3DB-4BF9-83C6-0B966819D4F6}" srcOrd="0" destOrd="0" presId="urn:microsoft.com/office/officeart/2005/8/layout/chevron2"/>
    <dgm:cxn modelId="{F302DFA2-FE7B-4CFF-8D2C-EE66FC4A0467}" srcId="{64A81E92-644B-4366-BF09-6964FB330177}" destId="{290460CA-7BC9-42B5-847E-E5C05512F2A1}" srcOrd="0" destOrd="0" parTransId="{DA830691-C829-4DA2-82E6-0CE3A966BBA7}" sibTransId="{CAF1335B-2FFB-4AAE-8F2A-93A27407FFC5}"/>
    <dgm:cxn modelId="{728A3CB2-F9FD-4D6F-9783-A0B80CFDB447}" srcId="{72E0E744-E1BF-4D1A-BA6D-E3D217B7D9E8}" destId="{776C8DF4-F444-44D9-A9D3-CC4E1CE5879D}" srcOrd="0" destOrd="0" parTransId="{8A035998-7DA3-49D9-A56B-DFA8C5DA13D0}" sibTransId="{783525F1-00DB-4210-8534-994C3D14113F}"/>
    <dgm:cxn modelId="{3788E3CC-1060-4DC5-AD03-0AC51DBFE2F9}" type="presOf" srcId="{64A81E92-644B-4366-BF09-6964FB330177}" destId="{A0571C14-FAF3-4E4B-8FC7-9E9734CD758D}" srcOrd="0" destOrd="0" presId="urn:microsoft.com/office/officeart/2005/8/layout/chevron2"/>
    <dgm:cxn modelId="{848F69D3-836F-46BD-8FFE-D924583A4683}" srcId="{F2DAB041-EA01-4CB1-A212-15D9B7340779}" destId="{72E0E744-E1BF-4D1A-BA6D-E3D217B7D9E8}" srcOrd="0" destOrd="0" parTransId="{494E0DA1-0F99-4790-AC8A-FD5F7F996063}" sibTransId="{0D36D386-E08A-4594-B754-DEAE43B423C5}"/>
    <dgm:cxn modelId="{16C55D55-B2D6-4DAC-A7AA-7963B2A0467B}" type="presParOf" srcId="{0DF603DC-94E1-4518-AC36-26B220186584}" destId="{4F0A8930-5CE5-40E9-9272-F933220302D2}" srcOrd="0" destOrd="0" presId="urn:microsoft.com/office/officeart/2005/8/layout/chevron2"/>
    <dgm:cxn modelId="{3D431E9D-6DC5-4109-BA90-2382D0FAE6E2}" type="presParOf" srcId="{4F0A8930-5CE5-40E9-9272-F933220302D2}" destId="{0DCF0B84-1F9D-4145-8B15-9D0738B1E3E9}" srcOrd="0" destOrd="0" presId="urn:microsoft.com/office/officeart/2005/8/layout/chevron2"/>
    <dgm:cxn modelId="{3F9C1884-AB55-4D88-96D9-92F3402D7A90}" type="presParOf" srcId="{4F0A8930-5CE5-40E9-9272-F933220302D2}" destId="{BB627D06-9C5A-441C-B104-E2CA38931104}" srcOrd="1" destOrd="0" presId="urn:microsoft.com/office/officeart/2005/8/layout/chevron2"/>
    <dgm:cxn modelId="{49B7CE9F-32A5-4461-AB29-AB1126D47DE8}" type="presParOf" srcId="{0DF603DC-94E1-4518-AC36-26B220186584}" destId="{3992F740-C155-4CF2-A17B-B01CA936D734}" srcOrd="1" destOrd="0" presId="urn:microsoft.com/office/officeart/2005/8/layout/chevron2"/>
    <dgm:cxn modelId="{05E0EED6-4713-4A5C-A1FD-7D3E9D00BFF5}" type="presParOf" srcId="{0DF603DC-94E1-4518-AC36-26B220186584}" destId="{B7E74F25-E67F-4539-8F11-AE4A44DDC06A}" srcOrd="2" destOrd="0" presId="urn:microsoft.com/office/officeart/2005/8/layout/chevron2"/>
    <dgm:cxn modelId="{371A617F-0C96-40AB-8D4E-767A13CDF72F}" type="presParOf" srcId="{B7E74F25-E67F-4539-8F11-AE4A44DDC06A}" destId="{A0571C14-FAF3-4E4B-8FC7-9E9734CD758D}" srcOrd="0" destOrd="0" presId="urn:microsoft.com/office/officeart/2005/8/layout/chevron2"/>
    <dgm:cxn modelId="{4F9EE2EE-82E2-4F21-A677-8A4D4D21EB4E}" type="presParOf" srcId="{B7E74F25-E67F-4539-8F11-AE4A44DDC06A}" destId="{BD3121D5-5861-4C37-83BF-B7F6B710160B}" srcOrd="1" destOrd="0" presId="urn:microsoft.com/office/officeart/2005/8/layout/chevron2"/>
    <dgm:cxn modelId="{FDA8CA21-927A-4512-A3AB-B2B89B996FD8}" type="presParOf" srcId="{0DF603DC-94E1-4518-AC36-26B220186584}" destId="{13F4262B-9F09-43EA-BAA1-87C10A138F0D}" srcOrd="3" destOrd="0" presId="urn:microsoft.com/office/officeart/2005/8/layout/chevron2"/>
    <dgm:cxn modelId="{AB2E3C63-AE64-434C-8A35-F701837CDF00}" type="presParOf" srcId="{0DF603DC-94E1-4518-AC36-26B220186584}" destId="{11EC8B92-1062-4810-AEF1-71F2FC4C4EE2}" srcOrd="4" destOrd="0" presId="urn:microsoft.com/office/officeart/2005/8/layout/chevron2"/>
    <dgm:cxn modelId="{FBE7896E-8949-4682-ACB2-A29389B45EC8}" type="presParOf" srcId="{11EC8B92-1062-4810-AEF1-71F2FC4C4EE2}" destId="{50D64EA1-7F0C-46DD-B26C-19415F0F22E8}" srcOrd="0" destOrd="0" presId="urn:microsoft.com/office/officeart/2005/8/layout/chevron2"/>
    <dgm:cxn modelId="{F4D3F815-D005-41CF-8224-C0DE892C115A}" type="presParOf" srcId="{11EC8B92-1062-4810-AEF1-71F2FC4C4EE2}" destId="{86C3424A-D3DB-4BF9-83C6-0B966819D4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AB041-EA01-4CB1-A212-15D9B73407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2E0E744-E1BF-4D1A-BA6D-E3D217B7D9E8}">
      <dgm:prSet phldrT="[Text]" phldr="1"/>
      <dgm:spPr/>
      <dgm:t>
        <a:bodyPr/>
        <a:lstStyle/>
        <a:p>
          <a:endParaRPr lang="en-US"/>
        </a:p>
      </dgm:t>
    </dgm:pt>
    <dgm:pt modelId="{494E0DA1-0F99-4790-AC8A-FD5F7F996063}" type="parTrans" cxnId="{848F69D3-836F-46BD-8FFE-D924583A4683}">
      <dgm:prSet/>
      <dgm:spPr/>
      <dgm:t>
        <a:bodyPr/>
        <a:lstStyle/>
        <a:p>
          <a:endParaRPr lang="en-US"/>
        </a:p>
      </dgm:t>
    </dgm:pt>
    <dgm:pt modelId="{0D36D386-E08A-4594-B754-DEAE43B423C5}" type="sibTrans" cxnId="{848F69D3-836F-46BD-8FFE-D924583A4683}">
      <dgm:prSet/>
      <dgm:spPr/>
      <dgm:t>
        <a:bodyPr/>
        <a:lstStyle/>
        <a:p>
          <a:endParaRPr lang="en-US"/>
        </a:p>
      </dgm:t>
    </dgm:pt>
    <dgm:pt modelId="{776C8DF4-F444-44D9-A9D3-CC4E1CE5879D}">
      <dgm:prSet phldrT="[Text]"/>
      <dgm:spPr/>
      <dgm:t>
        <a:bodyPr/>
        <a:lstStyle/>
        <a:p>
          <a:r>
            <a:rPr lang="en-US" dirty="0"/>
            <a:t>Receiving encouragement (requires communal empathy)</a:t>
          </a:r>
        </a:p>
      </dgm:t>
    </dgm:pt>
    <dgm:pt modelId="{8A035998-7DA3-49D9-A56B-DFA8C5DA13D0}" type="parTrans" cxnId="{728A3CB2-F9FD-4D6F-9783-A0B80CFDB447}">
      <dgm:prSet/>
      <dgm:spPr/>
      <dgm:t>
        <a:bodyPr/>
        <a:lstStyle/>
        <a:p>
          <a:endParaRPr lang="en-US"/>
        </a:p>
      </dgm:t>
    </dgm:pt>
    <dgm:pt modelId="{783525F1-00DB-4210-8534-994C3D14113F}" type="sibTrans" cxnId="{728A3CB2-F9FD-4D6F-9783-A0B80CFDB447}">
      <dgm:prSet/>
      <dgm:spPr/>
      <dgm:t>
        <a:bodyPr/>
        <a:lstStyle/>
        <a:p>
          <a:endParaRPr lang="en-US"/>
        </a:p>
      </dgm:t>
    </dgm:pt>
    <dgm:pt modelId="{0812CF07-3DC4-402D-A129-49E74B47339A}">
      <dgm:prSet phldrT="[Text]"/>
      <dgm:spPr/>
      <dgm:t>
        <a:bodyPr/>
        <a:lstStyle/>
        <a:p>
          <a:r>
            <a:rPr lang="en-US" i="1" dirty="0"/>
            <a:t>Shift from problem feelings to biblical feelings</a:t>
          </a:r>
        </a:p>
      </dgm:t>
    </dgm:pt>
    <dgm:pt modelId="{F8431096-FC06-4A02-B669-9C220A5BEED7}" type="parTrans" cxnId="{1A778936-44AF-40A9-93E1-C6056F9F8F4C}">
      <dgm:prSet/>
      <dgm:spPr/>
      <dgm:t>
        <a:bodyPr/>
        <a:lstStyle/>
        <a:p>
          <a:endParaRPr lang="en-US"/>
        </a:p>
      </dgm:t>
    </dgm:pt>
    <dgm:pt modelId="{9CE1478C-1980-47E6-A1B9-320A8B193E71}" type="sibTrans" cxnId="{1A778936-44AF-40A9-93E1-C6056F9F8F4C}">
      <dgm:prSet/>
      <dgm:spPr/>
      <dgm:t>
        <a:bodyPr/>
        <a:lstStyle/>
        <a:p>
          <a:endParaRPr lang="en-US"/>
        </a:p>
      </dgm:t>
    </dgm:pt>
    <dgm:pt modelId="{64A81E92-644B-4366-BF09-6964FB330177}">
      <dgm:prSet phldrT="[Text]" phldr="1"/>
      <dgm:spPr/>
      <dgm:t>
        <a:bodyPr/>
        <a:lstStyle/>
        <a:p>
          <a:endParaRPr lang="en-US"/>
        </a:p>
      </dgm:t>
    </dgm:pt>
    <dgm:pt modelId="{7AC9F647-9B39-452B-B228-95FAB343B966}" type="parTrans" cxnId="{B78A0517-61DA-48EA-8EBF-C477DDB3D58C}">
      <dgm:prSet/>
      <dgm:spPr/>
      <dgm:t>
        <a:bodyPr/>
        <a:lstStyle/>
        <a:p>
          <a:endParaRPr lang="en-US"/>
        </a:p>
      </dgm:t>
    </dgm:pt>
    <dgm:pt modelId="{5795EB66-997E-4A40-A6E7-9265B65CF25F}" type="sibTrans" cxnId="{B78A0517-61DA-48EA-8EBF-C477DDB3D58C}">
      <dgm:prSet/>
      <dgm:spPr/>
      <dgm:t>
        <a:bodyPr/>
        <a:lstStyle/>
        <a:p>
          <a:endParaRPr lang="en-US"/>
        </a:p>
      </dgm:t>
    </dgm:pt>
    <dgm:pt modelId="{290460CA-7BC9-42B5-847E-E5C05512F2A1}">
      <dgm:prSet phldrT="[Text]"/>
      <dgm:spPr/>
      <dgm:t>
        <a:bodyPr/>
        <a:lstStyle/>
        <a:p>
          <a:r>
            <a:rPr lang="en-US" dirty="0"/>
            <a:t>Receiving exhortation (requires community with knowledge of bible)</a:t>
          </a:r>
        </a:p>
      </dgm:t>
    </dgm:pt>
    <dgm:pt modelId="{DA830691-C829-4DA2-82E6-0CE3A966BBA7}" type="parTrans" cxnId="{F302DFA2-FE7B-4CFF-8D2C-EE66FC4A0467}">
      <dgm:prSet/>
      <dgm:spPr/>
      <dgm:t>
        <a:bodyPr/>
        <a:lstStyle/>
        <a:p>
          <a:endParaRPr lang="en-US"/>
        </a:p>
      </dgm:t>
    </dgm:pt>
    <dgm:pt modelId="{CAF1335B-2FFB-4AAE-8F2A-93A27407FFC5}" type="sibTrans" cxnId="{F302DFA2-FE7B-4CFF-8D2C-EE66FC4A0467}">
      <dgm:prSet/>
      <dgm:spPr/>
      <dgm:t>
        <a:bodyPr/>
        <a:lstStyle/>
        <a:p>
          <a:endParaRPr lang="en-US"/>
        </a:p>
      </dgm:t>
    </dgm:pt>
    <dgm:pt modelId="{D74F3571-6365-4FE5-BAE3-53172C74CAB9}">
      <dgm:prSet phldrT="[Text]"/>
      <dgm:spPr/>
      <dgm:t>
        <a:bodyPr/>
        <a:lstStyle/>
        <a:p>
          <a:r>
            <a:rPr lang="en-US" i="1" dirty="0"/>
            <a:t>Shift from problem behavior to biblical behavior</a:t>
          </a:r>
        </a:p>
      </dgm:t>
    </dgm:pt>
    <dgm:pt modelId="{67A46222-8420-4491-89BE-58EA6E131D1D}" type="parTrans" cxnId="{687A430E-B641-49FC-B48E-176ACD3AC249}">
      <dgm:prSet/>
      <dgm:spPr/>
      <dgm:t>
        <a:bodyPr/>
        <a:lstStyle/>
        <a:p>
          <a:endParaRPr lang="en-US"/>
        </a:p>
      </dgm:t>
    </dgm:pt>
    <dgm:pt modelId="{6D41DB1F-EE1D-40F4-B00B-FD2E960018E5}" type="sibTrans" cxnId="{687A430E-B641-49FC-B48E-176ACD3AC249}">
      <dgm:prSet/>
      <dgm:spPr/>
      <dgm:t>
        <a:bodyPr/>
        <a:lstStyle/>
        <a:p>
          <a:endParaRPr lang="en-US"/>
        </a:p>
      </dgm:t>
    </dgm:pt>
    <dgm:pt modelId="{D1AF8E6E-CE67-4B27-B94E-3A8892EA8DBE}">
      <dgm:prSet phldrT="[Text]" phldr="1"/>
      <dgm:spPr/>
      <dgm:t>
        <a:bodyPr/>
        <a:lstStyle/>
        <a:p>
          <a:endParaRPr lang="en-US"/>
        </a:p>
      </dgm:t>
    </dgm:pt>
    <dgm:pt modelId="{5869A06C-70B4-4F2C-94ED-22D4DD9AFDA4}" type="parTrans" cxnId="{39178E76-5237-401B-A10C-F59710AF468B}">
      <dgm:prSet/>
      <dgm:spPr/>
      <dgm:t>
        <a:bodyPr/>
        <a:lstStyle/>
        <a:p>
          <a:endParaRPr lang="en-US"/>
        </a:p>
      </dgm:t>
    </dgm:pt>
    <dgm:pt modelId="{D9209905-CFAE-4318-A2D8-F311C9E5A7EA}" type="sibTrans" cxnId="{39178E76-5237-401B-A10C-F59710AF468B}">
      <dgm:prSet/>
      <dgm:spPr/>
      <dgm:t>
        <a:bodyPr/>
        <a:lstStyle/>
        <a:p>
          <a:endParaRPr lang="en-US"/>
        </a:p>
      </dgm:t>
    </dgm:pt>
    <dgm:pt modelId="{331AF2CE-5076-438A-85AE-03DE90DCAAED}">
      <dgm:prSet phldrT="[Text]"/>
      <dgm:spPr/>
      <dgm:t>
        <a:bodyPr/>
        <a:lstStyle/>
        <a:p>
          <a:r>
            <a:rPr lang="en-US"/>
            <a:t>Receiving enlightenment (requires personal counseling)</a:t>
          </a:r>
          <a:endParaRPr lang="en-US" dirty="0"/>
        </a:p>
      </dgm:t>
    </dgm:pt>
    <dgm:pt modelId="{3A0FD0A2-76A3-42F4-A7D2-E438BDC9FE8B}" type="parTrans" cxnId="{DB15D52E-9273-4D3F-87CE-ABC97BF13DF3}">
      <dgm:prSet/>
      <dgm:spPr/>
      <dgm:t>
        <a:bodyPr/>
        <a:lstStyle/>
        <a:p>
          <a:endParaRPr lang="en-US"/>
        </a:p>
      </dgm:t>
    </dgm:pt>
    <dgm:pt modelId="{64C8F70C-7EC5-4D6F-844C-3CB401F60FD4}" type="sibTrans" cxnId="{DB15D52E-9273-4D3F-87CE-ABC97BF13DF3}">
      <dgm:prSet/>
      <dgm:spPr/>
      <dgm:t>
        <a:bodyPr/>
        <a:lstStyle/>
        <a:p>
          <a:endParaRPr lang="en-US"/>
        </a:p>
      </dgm:t>
    </dgm:pt>
    <dgm:pt modelId="{0D8FD988-3362-4255-955E-7B78804B694F}">
      <dgm:prSet phldrT="[Text]"/>
      <dgm:spPr/>
      <dgm:t>
        <a:bodyPr/>
        <a:lstStyle/>
        <a:p>
          <a:r>
            <a:rPr lang="en-US" i="1" dirty="0"/>
            <a:t>Shift from problem thinking to biblical thinking</a:t>
          </a:r>
        </a:p>
      </dgm:t>
    </dgm:pt>
    <dgm:pt modelId="{9E4F6B36-C33F-4D7E-A880-79532E8F573E}" type="sibTrans" cxnId="{37326436-EEFB-4CED-8FCA-A9E7855D1E02}">
      <dgm:prSet/>
      <dgm:spPr/>
      <dgm:t>
        <a:bodyPr/>
        <a:lstStyle/>
        <a:p>
          <a:endParaRPr lang="en-US"/>
        </a:p>
      </dgm:t>
    </dgm:pt>
    <dgm:pt modelId="{5B1C69FA-CA62-41D1-93AD-B58463DDE24C}" type="parTrans" cxnId="{37326436-EEFB-4CED-8FCA-A9E7855D1E02}">
      <dgm:prSet/>
      <dgm:spPr/>
      <dgm:t>
        <a:bodyPr/>
        <a:lstStyle/>
        <a:p>
          <a:endParaRPr lang="en-US"/>
        </a:p>
      </dgm:t>
    </dgm:pt>
    <dgm:pt modelId="{0DF603DC-94E1-4518-AC36-26B220186584}" type="pres">
      <dgm:prSet presAssocID="{F2DAB041-EA01-4CB1-A212-15D9B7340779}" presName="linearFlow" presStyleCnt="0">
        <dgm:presLayoutVars>
          <dgm:dir/>
          <dgm:animLvl val="lvl"/>
          <dgm:resizeHandles val="exact"/>
        </dgm:presLayoutVars>
      </dgm:prSet>
      <dgm:spPr/>
    </dgm:pt>
    <dgm:pt modelId="{4F0A8930-5CE5-40E9-9272-F933220302D2}" type="pres">
      <dgm:prSet presAssocID="{72E0E744-E1BF-4D1A-BA6D-E3D217B7D9E8}" presName="composite" presStyleCnt="0"/>
      <dgm:spPr/>
    </dgm:pt>
    <dgm:pt modelId="{0DCF0B84-1F9D-4145-8B15-9D0738B1E3E9}" type="pres">
      <dgm:prSet presAssocID="{72E0E744-E1BF-4D1A-BA6D-E3D217B7D9E8}" presName="parentText" presStyleLbl="alignNode1" presStyleIdx="0" presStyleCnt="3">
        <dgm:presLayoutVars>
          <dgm:chMax val="1"/>
          <dgm:bulletEnabled val="1"/>
        </dgm:presLayoutVars>
      </dgm:prSet>
      <dgm:spPr/>
    </dgm:pt>
    <dgm:pt modelId="{BB627D06-9C5A-441C-B104-E2CA38931104}" type="pres">
      <dgm:prSet presAssocID="{72E0E744-E1BF-4D1A-BA6D-E3D217B7D9E8}" presName="descendantText" presStyleLbl="alignAcc1" presStyleIdx="0" presStyleCnt="3">
        <dgm:presLayoutVars>
          <dgm:bulletEnabled val="1"/>
        </dgm:presLayoutVars>
      </dgm:prSet>
      <dgm:spPr/>
    </dgm:pt>
    <dgm:pt modelId="{3992F740-C155-4CF2-A17B-B01CA936D734}" type="pres">
      <dgm:prSet presAssocID="{0D36D386-E08A-4594-B754-DEAE43B423C5}" presName="sp" presStyleCnt="0"/>
      <dgm:spPr/>
    </dgm:pt>
    <dgm:pt modelId="{B7E74F25-E67F-4539-8F11-AE4A44DDC06A}" type="pres">
      <dgm:prSet presAssocID="{64A81E92-644B-4366-BF09-6964FB330177}" presName="composite" presStyleCnt="0"/>
      <dgm:spPr/>
    </dgm:pt>
    <dgm:pt modelId="{A0571C14-FAF3-4E4B-8FC7-9E9734CD758D}" type="pres">
      <dgm:prSet presAssocID="{64A81E92-644B-4366-BF09-6964FB330177}" presName="parentText" presStyleLbl="alignNode1" presStyleIdx="1" presStyleCnt="3">
        <dgm:presLayoutVars>
          <dgm:chMax val="1"/>
          <dgm:bulletEnabled val="1"/>
        </dgm:presLayoutVars>
      </dgm:prSet>
      <dgm:spPr/>
    </dgm:pt>
    <dgm:pt modelId="{BD3121D5-5861-4C37-83BF-B7F6B710160B}" type="pres">
      <dgm:prSet presAssocID="{64A81E92-644B-4366-BF09-6964FB330177}" presName="descendantText" presStyleLbl="alignAcc1" presStyleIdx="1" presStyleCnt="3">
        <dgm:presLayoutVars>
          <dgm:bulletEnabled val="1"/>
        </dgm:presLayoutVars>
      </dgm:prSet>
      <dgm:spPr/>
    </dgm:pt>
    <dgm:pt modelId="{13F4262B-9F09-43EA-BAA1-87C10A138F0D}" type="pres">
      <dgm:prSet presAssocID="{5795EB66-997E-4A40-A6E7-9265B65CF25F}" presName="sp" presStyleCnt="0"/>
      <dgm:spPr/>
    </dgm:pt>
    <dgm:pt modelId="{11EC8B92-1062-4810-AEF1-71F2FC4C4EE2}" type="pres">
      <dgm:prSet presAssocID="{D1AF8E6E-CE67-4B27-B94E-3A8892EA8DBE}" presName="composite" presStyleCnt="0"/>
      <dgm:spPr/>
    </dgm:pt>
    <dgm:pt modelId="{50D64EA1-7F0C-46DD-B26C-19415F0F22E8}" type="pres">
      <dgm:prSet presAssocID="{D1AF8E6E-CE67-4B27-B94E-3A8892EA8DBE}" presName="parentText" presStyleLbl="alignNode1" presStyleIdx="2" presStyleCnt="3">
        <dgm:presLayoutVars>
          <dgm:chMax val="1"/>
          <dgm:bulletEnabled val="1"/>
        </dgm:presLayoutVars>
      </dgm:prSet>
      <dgm:spPr/>
    </dgm:pt>
    <dgm:pt modelId="{86C3424A-D3DB-4BF9-83C6-0B966819D4F6}" type="pres">
      <dgm:prSet presAssocID="{D1AF8E6E-CE67-4B27-B94E-3A8892EA8DBE}" presName="descendantText" presStyleLbl="alignAcc1" presStyleIdx="2" presStyleCnt="3">
        <dgm:presLayoutVars>
          <dgm:bulletEnabled val="1"/>
        </dgm:presLayoutVars>
      </dgm:prSet>
      <dgm:spPr/>
    </dgm:pt>
  </dgm:ptLst>
  <dgm:cxnLst>
    <dgm:cxn modelId="{687A430E-B641-49FC-B48E-176ACD3AC249}" srcId="{64A81E92-644B-4366-BF09-6964FB330177}" destId="{D74F3571-6365-4FE5-BAE3-53172C74CAB9}" srcOrd="1" destOrd="0" parTransId="{67A46222-8420-4491-89BE-58EA6E131D1D}" sibTransId="{6D41DB1F-EE1D-40F4-B00B-FD2E960018E5}"/>
    <dgm:cxn modelId="{B78A0517-61DA-48EA-8EBF-C477DDB3D58C}" srcId="{F2DAB041-EA01-4CB1-A212-15D9B7340779}" destId="{64A81E92-644B-4366-BF09-6964FB330177}" srcOrd="1" destOrd="0" parTransId="{7AC9F647-9B39-452B-B228-95FAB343B966}" sibTransId="{5795EB66-997E-4A40-A6E7-9265B65CF25F}"/>
    <dgm:cxn modelId="{DB15D52E-9273-4D3F-87CE-ABC97BF13DF3}" srcId="{D1AF8E6E-CE67-4B27-B94E-3A8892EA8DBE}" destId="{331AF2CE-5076-438A-85AE-03DE90DCAAED}" srcOrd="0" destOrd="0" parTransId="{3A0FD0A2-76A3-42F4-A7D2-E438BDC9FE8B}" sibTransId="{64C8F70C-7EC5-4D6F-844C-3CB401F60FD4}"/>
    <dgm:cxn modelId="{37326436-EEFB-4CED-8FCA-A9E7855D1E02}" srcId="{D1AF8E6E-CE67-4B27-B94E-3A8892EA8DBE}" destId="{0D8FD988-3362-4255-955E-7B78804B694F}" srcOrd="1" destOrd="0" parTransId="{5B1C69FA-CA62-41D1-93AD-B58463DDE24C}" sibTransId="{9E4F6B36-C33F-4D7E-A880-79532E8F573E}"/>
    <dgm:cxn modelId="{1A778936-44AF-40A9-93E1-C6056F9F8F4C}" srcId="{72E0E744-E1BF-4D1A-BA6D-E3D217B7D9E8}" destId="{0812CF07-3DC4-402D-A129-49E74B47339A}" srcOrd="1" destOrd="0" parTransId="{F8431096-FC06-4A02-B669-9C220A5BEED7}" sibTransId="{9CE1478C-1980-47E6-A1B9-320A8B193E71}"/>
    <dgm:cxn modelId="{A818FD39-ED81-4DB1-BCF0-8C9872366A36}" type="presOf" srcId="{F2DAB041-EA01-4CB1-A212-15D9B7340779}" destId="{0DF603DC-94E1-4518-AC36-26B220186584}" srcOrd="0" destOrd="0" presId="urn:microsoft.com/office/officeart/2005/8/layout/chevron2"/>
    <dgm:cxn modelId="{3C01E160-28C9-4C42-AB7E-57B3AE89BD73}" type="presOf" srcId="{72E0E744-E1BF-4D1A-BA6D-E3D217B7D9E8}" destId="{0DCF0B84-1F9D-4145-8B15-9D0738B1E3E9}" srcOrd="0" destOrd="0" presId="urn:microsoft.com/office/officeart/2005/8/layout/chevron2"/>
    <dgm:cxn modelId="{4E515B47-1C3B-459A-B338-0E34D3DCCEA5}" type="presOf" srcId="{D74F3571-6365-4FE5-BAE3-53172C74CAB9}" destId="{BD3121D5-5861-4C37-83BF-B7F6B710160B}" srcOrd="0" destOrd="1" presId="urn:microsoft.com/office/officeart/2005/8/layout/chevron2"/>
    <dgm:cxn modelId="{2B859A6D-5029-4450-9CA7-258632DA8211}" type="presOf" srcId="{290460CA-7BC9-42B5-847E-E5C05512F2A1}" destId="{BD3121D5-5861-4C37-83BF-B7F6B710160B}" srcOrd="0" destOrd="0" presId="urn:microsoft.com/office/officeart/2005/8/layout/chevron2"/>
    <dgm:cxn modelId="{39178E76-5237-401B-A10C-F59710AF468B}" srcId="{F2DAB041-EA01-4CB1-A212-15D9B7340779}" destId="{D1AF8E6E-CE67-4B27-B94E-3A8892EA8DBE}" srcOrd="2" destOrd="0" parTransId="{5869A06C-70B4-4F2C-94ED-22D4DD9AFDA4}" sibTransId="{D9209905-CFAE-4318-A2D8-F311C9E5A7EA}"/>
    <dgm:cxn modelId="{5E99FC58-D1B5-4D3E-A1FD-D4A1A09F7310}" type="presOf" srcId="{0D8FD988-3362-4255-955E-7B78804B694F}" destId="{86C3424A-D3DB-4BF9-83C6-0B966819D4F6}" srcOrd="0" destOrd="1" presId="urn:microsoft.com/office/officeart/2005/8/layout/chevron2"/>
    <dgm:cxn modelId="{0AFFCB91-A549-4D7A-B592-812BA4043E9B}" type="presOf" srcId="{D1AF8E6E-CE67-4B27-B94E-3A8892EA8DBE}" destId="{50D64EA1-7F0C-46DD-B26C-19415F0F22E8}" srcOrd="0" destOrd="0" presId="urn:microsoft.com/office/officeart/2005/8/layout/chevron2"/>
    <dgm:cxn modelId="{84CE0496-91FB-4835-B857-2B7DADE8DA56}" type="presOf" srcId="{0812CF07-3DC4-402D-A129-49E74B47339A}" destId="{BB627D06-9C5A-441C-B104-E2CA38931104}" srcOrd="0" destOrd="1" presId="urn:microsoft.com/office/officeart/2005/8/layout/chevron2"/>
    <dgm:cxn modelId="{91D8A09D-C74F-4E39-97C9-CB9DDE4ABA1E}" type="presOf" srcId="{776C8DF4-F444-44D9-A9D3-CC4E1CE5879D}" destId="{BB627D06-9C5A-441C-B104-E2CA38931104}" srcOrd="0" destOrd="0" presId="urn:microsoft.com/office/officeart/2005/8/layout/chevron2"/>
    <dgm:cxn modelId="{18A5BDA0-BC2E-4B0F-9993-80DA6E005A45}" type="presOf" srcId="{331AF2CE-5076-438A-85AE-03DE90DCAAED}" destId="{86C3424A-D3DB-4BF9-83C6-0B966819D4F6}" srcOrd="0" destOrd="0" presId="urn:microsoft.com/office/officeart/2005/8/layout/chevron2"/>
    <dgm:cxn modelId="{F302DFA2-FE7B-4CFF-8D2C-EE66FC4A0467}" srcId="{64A81E92-644B-4366-BF09-6964FB330177}" destId="{290460CA-7BC9-42B5-847E-E5C05512F2A1}" srcOrd="0" destOrd="0" parTransId="{DA830691-C829-4DA2-82E6-0CE3A966BBA7}" sibTransId="{CAF1335B-2FFB-4AAE-8F2A-93A27407FFC5}"/>
    <dgm:cxn modelId="{728A3CB2-F9FD-4D6F-9783-A0B80CFDB447}" srcId="{72E0E744-E1BF-4D1A-BA6D-E3D217B7D9E8}" destId="{776C8DF4-F444-44D9-A9D3-CC4E1CE5879D}" srcOrd="0" destOrd="0" parTransId="{8A035998-7DA3-49D9-A56B-DFA8C5DA13D0}" sibTransId="{783525F1-00DB-4210-8534-994C3D14113F}"/>
    <dgm:cxn modelId="{3788E3CC-1060-4DC5-AD03-0AC51DBFE2F9}" type="presOf" srcId="{64A81E92-644B-4366-BF09-6964FB330177}" destId="{A0571C14-FAF3-4E4B-8FC7-9E9734CD758D}" srcOrd="0" destOrd="0" presId="urn:microsoft.com/office/officeart/2005/8/layout/chevron2"/>
    <dgm:cxn modelId="{848F69D3-836F-46BD-8FFE-D924583A4683}" srcId="{F2DAB041-EA01-4CB1-A212-15D9B7340779}" destId="{72E0E744-E1BF-4D1A-BA6D-E3D217B7D9E8}" srcOrd="0" destOrd="0" parTransId="{494E0DA1-0F99-4790-AC8A-FD5F7F996063}" sibTransId="{0D36D386-E08A-4594-B754-DEAE43B423C5}"/>
    <dgm:cxn modelId="{16C55D55-B2D6-4DAC-A7AA-7963B2A0467B}" type="presParOf" srcId="{0DF603DC-94E1-4518-AC36-26B220186584}" destId="{4F0A8930-5CE5-40E9-9272-F933220302D2}" srcOrd="0" destOrd="0" presId="urn:microsoft.com/office/officeart/2005/8/layout/chevron2"/>
    <dgm:cxn modelId="{3D431E9D-6DC5-4109-BA90-2382D0FAE6E2}" type="presParOf" srcId="{4F0A8930-5CE5-40E9-9272-F933220302D2}" destId="{0DCF0B84-1F9D-4145-8B15-9D0738B1E3E9}" srcOrd="0" destOrd="0" presId="urn:microsoft.com/office/officeart/2005/8/layout/chevron2"/>
    <dgm:cxn modelId="{3F9C1884-AB55-4D88-96D9-92F3402D7A90}" type="presParOf" srcId="{4F0A8930-5CE5-40E9-9272-F933220302D2}" destId="{BB627D06-9C5A-441C-B104-E2CA38931104}" srcOrd="1" destOrd="0" presId="urn:microsoft.com/office/officeart/2005/8/layout/chevron2"/>
    <dgm:cxn modelId="{49B7CE9F-32A5-4461-AB29-AB1126D47DE8}" type="presParOf" srcId="{0DF603DC-94E1-4518-AC36-26B220186584}" destId="{3992F740-C155-4CF2-A17B-B01CA936D734}" srcOrd="1" destOrd="0" presId="urn:microsoft.com/office/officeart/2005/8/layout/chevron2"/>
    <dgm:cxn modelId="{05E0EED6-4713-4A5C-A1FD-7D3E9D00BFF5}" type="presParOf" srcId="{0DF603DC-94E1-4518-AC36-26B220186584}" destId="{B7E74F25-E67F-4539-8F11-AE4A44DDC06A}" srcOrd="2" destOrd="0" presId="urn:microsoft.com/office/officeart/2005/8/layout/chevron2"/>
    <dgm:cxn modelId="{371A617F-0C96-40AB-8D4E-767A13CDF72F}" type="presParOf" srcId="{B7E74F25-E67F-4539-8F11-AE4A44DDC06A}" destId="{A0571C14-FAF3-4E4B-8FC7-9E9734CD758D}" srcOrd="0" destOrd="0" presId="urn:microsoft.com/office/officeart/2005/8/layout/chevron2"/>
    <dgm:cxn modelId="{4F9EE2EE-82E2-4F21-A677-8A4D4D21EB4E}" type="presParOf" srcId="{B7E74F25-E67F-4539-8F11-AE4A44DDC06A}" destId="{BD3121D5-5861-4C37-83BF-B7F6B710160B}" srcOrd="1" destOrd="0" presId="urn:microsoft.com/office/officeart/2005/8/layout/chevron2"/>
    <dgm:cxn modelId="{FDA8CA21-927A-4512-A3AB-B2B89B996FD8}" type="presParOf" srcId="{0DF603DC-94E1-4518-AC36-26B220186584}" destId="{13F4262B-9F09-43EA-BAA1-87C10A138F0D}" srcOrd="3" destOrd="0" presId="urn:microsoft.com/office/officeart/2005/8/layout/chevron2"/>
    <dgm:cxn modelId="{AB2E3C63-AE64-434C-8A35-F701837CDF00}" type="presParOf" srcId="{0DF603DC-94E1-4518-AC36-26B220186584}" destId="{11EC8B92-1062-4810-AEF1-71F2FC4C4EE2}" srcOrd="4" destOrd="0" presId="urn:microsoft.com/office/officeart/2005/8/layout/chevron2"/>
    <dgm:cxn modelId="{FBE7896E-8949-4682-ACB2-A29389B45EC8}" type="presParOf" srcId="{11EC8B92-1062-4810-AEF1-71F2FC4C4EE2}" destId="{50D64EA1-7F0C-46DD-B26C-19415F0F22E8}" srcOrd="0" destOrd="0" presId="urn:microsoft.com/office/officeart/2005/8/layout/chevron2"/>
    <dgm:cxn modelId="{F4D3F815-D005-41CF-8224-C0DE892C115A}" type="presParOf" srcId="{11EC8B92-1062-4810-AEF1-71F2FC4C4EE2}" destId="{86C3424A-D3DB-4BF9-83C6-0B966819D4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F0B84-1F9D-4145-8B15-9D0738B1E3E9}">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554579"/>
        <a:ext cx="1105044" cy="473590"/>
      </dsp:txXfrm>
    </dsp:sp>
    <dsp:sp modelId="{BB627D06-9C5A-441C-B104-E2CA38931104}">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Receiving encouragement (requires communal empathy)</a:t>
          </a:r>
        </a:p>
        <a:p>
          <a:pPr marL="285750" lvl="1" indent="-285750" algn="l" defTabSz="1289050">
            <a:lnSpc>
              <a:spcPct val="90000"/>
            </a:lnSpc>
            <a:spcBef>
              <a:spcPct val="0"/>
            </a:spcBef>
            <a:spcAft>
              <a:spcPct val="15000"/>
            </a:spcAft>
            <a:buChar char="•"/>
          </a:pPr>
          <a:r>
            <a:rPr lang="en-US" sz="2900" i="1" kern="1200" dirty="0"/>
            <a:t>Shift from problem feelings to biblical feelings</a:t>
          </a:r>
        </a:p>
      </dsp:txBody>
      <dsp:txXfrm rot="-5400000">
        <a:off x="1105044" y="52149"/>
        <a:ext cx="9360464" cy="925930"/>
      </dsp:txXfrm>
    </dsp:sp>
    <dsp:sp modelId="{A0571C14-FAF3-4E4B-8FC7-9E9734CD758D}">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1938873"/>
        <a:ext cx="1105044" cy="473590"/>
      </dsp:txXfrm>
    </dsp:sp>
    <dsp:sp modelId="{BD3121D5-5861-4C37-83BF-B7F6B710160B}">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en-US" sz="2900" kern="1200" dirty="0"/>
        </a:p>
      </dsp:txBody>
      <dsp:txXfrm rot="-5400000">
        <a:off x="1105044" y="1436443"/>
        <a:ext cx="9360464" cy="925930"/>
      </dsp:txXfrm>
    </dsp:sp>
    <dsp:sp modelId="{50D64EA1-7F0C-46DD-B26C-19415F0F22E8}">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3323167"/>
        <a:ext cx="1105044" cy="473590"/>
      </dsp:txXfrm>
    </dsp:sp>
    <dsp:sp modelId="{86C3424A-D3DB-4BF9-83C6-0B966819D4F6}">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en-US" sz="2900" kern="1200" dirty="0"/>
        </a:p>
      </dsp:txBody>
      <dsp:txXfrm rot="-5400000">
        <a:off x="1105044" y="2820736"/>
        <a:ext cx="9360464" cy="9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F0B84-1F9D-4145-8B15-9D0738B1E3E9}">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554579"/>
        <a:ext cx="1105044" cy="473590"/>
      </dsp:txXfrm>
    </dsp:sp>
    <dsp:sp modelId="{BB627D06-9C5A-441C-B104-E2CA38931104}">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Receiving encouragement (requires communal empathy)</a:t>
          </a:r>
        </a:p>
        <a:p>
          <a:pPr marL="228600" lvl="1" indent="-228600" algn="l" defTabSz="1111250">
            <a:lnSpc>
              <a:spcPct val="90000"/>
            </a:lnSpc>
            <a:spcBef>
              <a:spcPct val="0"/>
            </a:spcBef>
            <a:spcAft>
              <a:spcPct val="15000"/>
            </a:spcAft>
            <a:buChar char="•"/>
          </a:pPr>
          <a:r>
            <a:rPr lang="en-US" sz="2500" i="1" kern="1200" dirty="0"/>
            <a:t>Shift from problem feelings to biblical feelings</a:t>
          </a:r>
        </a:p>
      </dsp:txBody>
      <dsp:txXfrm rot="-5400000">
        <a:off x="1105044" y="52149"/>
        <a:ext cx="9360464" cy="925930"/>
      </dsp:txXfrm>
    </dsp:sp>
    <dsp:sp modelId="{A0571C14-FAF3-4E4B-8FC7-9E9734CD758D}">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1938873"/>
        <a:ext cx="1105044" cy="473590"/>
      </dsp:txXfrm>
    </dsp:sp>
    <dsp:sp modelId="{BD3121D5-5861-4C37-83BF-B7F6B710160B}">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Receiving exhortation (requires community with knowledge of bible)</a:t>
          </a:r>
        </a:p>
        <a:p>
          <a:pPr marL="228600" lvl="1" indent="-228600" algn="l" defTabSz="1111250">
            <a:lnSpc>
              <a:spcPct val="90000"/>
            </a:lnSpc>
            <a:spcBef>
              <a:spcPct val="0"/>
            </a:spcBef>
            <a:spcAft>
              <a:spcPct val="15000"/>
            </a:spcAft>
            <a:buChar char="•"/>
          </a:pPr>
          <a:r>
            <a:rPr lang="en-US" sz="2500" i="1" kern="1200" dirty="0"/>
            <a:t>Shift from problem behavior to biblical behavior</a:t>
          </a:r>
        </a:p>
      </dsp:txBody>
      <dsp:txXfrm rot="-5400000">
        <a:off x="1105044" y="1436443"/>
        <a:ext cx="9360464" cy="925930"/>
      </dsp:txXfrm>
    </dsp:sp>
    <dsp:sp modelId="{50D64EA1-7F0C-46DD-B26C-19415F0F22E8}">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3323167"/>
        <a:ext cx="1105044" cy="473590"/>
      </dsp:txXfrm>
    </dsp:sp>
    <dsp:sp modelId="{86C3424A-D3DB-4BF9-83C6-0B966819D4F6}">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dirty="0"/>
        </a:p>
      </dsp:txBody>
      <dsp:txXfrm rot="-5400000">
        <a:off x="1105044" y="2820736"/>
        <a:ext cx="9360464" cy="925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F0B84-1F9D-4145-8B15-9D0738B1E3E9}">
      <dsp:nvSpPr>
        <dsp:cNvPr id="0" name=""/>
        <dsp:cNvSpPr/>
      </dsp:nvSpPr>
      <dsp:spPr>
        <a:xfrm rot="5400000">
          <a:off x="-236795" y="238852"/>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554579"/>
        <a:ext cx="1105044" cy="473590"/>
      </dsp:txXfrm>
    </dsp:sp>
    <dsp:sp modelId="{BB627D06-9C5A-441C-B104-E2CA38931104}">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Receiving encouragement (requires communal empathy)</a:t>
          </a:r>
        </a:p>
        <a:p>
          <a:pPr marL="228600" lvl="1" indent="-228600" algn="l" defTabSz="1111250">
            <a:lnSpc>
              <a:spcPct val="90000"/>
            </a:lnSpc>
            <a:spcBef>
              <a:spcPct val="0"/>
            </a:spcBef>
            <a:spcAft>
              <a:spcPct val="15000"/>
            </a:spcAft>
            <a:buChar char="•"/>
          </a:pPr>
          <a:r>
            <a:rPr lang="en-US" sz="2500" i="1" kern="1200" dirty="0"/>
            <a:t>Shift from problem feelings to biblical feelings</a:t>
          </a:r>
        </a:p>
      </dsp:txBody>
      <dsp:txXfrm rot="-5400000">
        <a:off x="1105044" y="52149"/>
        <a:ext cx="9360464" cy="925930"/>
      </dsp:txXfrm>
    </dsp:sp>
    <dsp:sp modelId="{A0571C14-FAF3-4E4B-8FC7-9E9734CD758D}">
      <dsp:nvSpPr>
        <dsp:cNvPr id="0" name=""/>
        <dsp:cNvSpPr/>
      </dsp:nvSpPr>
      <dsp:spPr>
        <a:xfrm rot="5400000">
          <a:off x="-236795" y="1623146"/>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1938873"/>
        <a:ext cx="1105044" cy="473590"/>
      </dsp:txXfrm>
    </dsp:sp>
    <dsp:sp modelId="{BD3121D5-5861-4C37-83BF-B7F6B710160B}">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Receiving exhortation (requires community with knowledge of bible)</a:t>
          </a:r>
        </a:p>
        <a:p>
          <a:pPr marL="228600" lvl="1" indent="-228600" algn="l" defTabSz="1111250">
            <a:lnSpc>
              <a:spcPct val="90000"/>
            </a:lnSpc>
            <a:spcBef>
              <a:spcPct val="0"/>
            </a:spcBef>
            <a:spcAft>
              <a:spcPct val="15000"/>
            </a:spcAft>
            <a:buChar char="•"/>
          </a:pPr>
          <a:r>
            <a:rPr lang="en-US" sz="2500" i="1" kern="1200" dirty="0"/>
            <a:t>Shift from problem behavior to biblical behavior</a:t>
          </a:r>
        </a:p>
      </dsp:txBody>
      <dsp:txXfrm rot="-5400000">
        <a:off x="1105044" y="1436443"/>
        <a:ext cx="9360464" cy="925930"/>
      </dsp:txXfrm>
    </dsp:sp>
    <dsp:sp modelId="{50D64EA1-7F0C-46DD-B26C-19415F0F22E8}">
      <dsp:nvSpPr>
        <dsp:cNvPr id="0" name=""/>
        <dsp:cNvSpPr/>
      </dsp:nvSpPr>
      <dsp:spPr>
        <a:xfrm rot="5400000">
          <a:off x="-236795" y="3007440"/>
          <a:ext cx="1578634" cy="11050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0" y="3323167"/>
        <a:ext cx="1105044" cy="473590"/>
      </dsp:txXfrm>
    </dsp:sp>
    <dsp:sp modelId="{86C3424A-D3DB-4BF9-83C6-0B966819D4F6}">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Receiving enlightenment (requires personal counseling)</a:t>
          </a:r>
          <a:endParaRPr lang="en-US" sz="2500" kern="1200" dirty="0"/>
        </a:p>
        <a:p>
          <a:pPr marL="228600" lvl="1" indent="-228600" algn="l" defTabSz="1111250">
            <a:lnSpc>
              <a:spcPct val="90000"/>
            </a:lnSpc>
            <a:spcBef>
              <a:spcPct val="0"/>
            </a:spcBef>
            <a:spcAft>
              <a:spcPct val="15000"/>
            </a:spcAft>
            <a:buChar char="•"/>
          </a:pPr>
          <a:r>
            <a:rPr lang="en-US" sz="2500" i="1" kern="1200" dirty="0"/>
            <a:t>Shift from problem thinking to biblical thinking</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531D-17D4-4FCA-8DF4-B43E09534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21B42A-6EC4-4BAE-B334-DE5018311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81963A-A446-4410-AB48-4413FCA73DED}"/>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a:extLst>
              <a:ext uri="{FF2B5EF4-FFF2-40B4-BE49-F238E27FC236}">
                <a16:creationId xmlns:a16="http://schemas.microsoft.com/office/drawing/2014/main" id="{A0D15162-C749-4585-A1E6-F4190820A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A9B90-97E8-45FC-A87E-492975E8E12B}"/>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365214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1F35-A2DE-4910-B54F-8A1B548983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2E7140-82DB-4F2E-81F9-39D26AE28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49B08-F898-4B04-B93C-35F286ECFE73}"/>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a:extLst>
              <a:ext uri="{FF2B5EF4-FFF2-40B4-BE49-F238E27FC236}">
                <a16:creationId xmlns:a16="http://schemas.microsoft.com/office/drawing/2014/main" id="{8D00E0E6-1E1A-4AD9-85B0-D2E017189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0CC71-092B-4278-BF8F-0C815FBDF2A7}"/>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175322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BC94B-9F1C-46CF-BE31-BA2DFCA9C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6BFB06-ED8E-4FF4-9BBF-5DF3AD26C8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6D125-FC74-44B0-863D-9211C5C227B9}"/>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a:extLst>
              <a:ext uri="{FF2B5EF4-FFF2-40B4-BE49-F238E27FC236}">
                <a16:creationId xmlns:a16="http://schemas.microsoft.com/office/drawing/2014/main" id="{A91DE2D6-0A85-44B1-81D9-A9B9F404A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33FF-3B8D-451A-8393-3CD00BA2A518}"/>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3909003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48513C4-8FCB-4327-B007-C3BD6850452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3243575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160976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48513C4-8FCB-4327-B007-C3BD6850452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0446032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F68D0-BFA0-438F-AB2B-9B5F9921E3E2}" type="datetimeFigureOut">
              <a:rPr lang="en-US" smtClean="0"/>
              <a:t>10-Aug-19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85351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F68D0-BFA0-438F-AB2B-9B5F9921E3E2}" type="datetimeFigureOut">
              <a:rPr lang="en-US" smtClean="0"/>
              <a:t>10-Aug-19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759067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F68D0-BFA0-438F-AB2B-9B5F9921E3E2}" type="datetimeFigureOut">
              <a:rPr lang="en-US" smtClean="0"/>
              <a:t>10-Aug-19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47443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F68D0-BFA0-438F-AB2B-9B5F9921E3E2}" type="datetimeFigureOut">
              <a:rPr lang="en-US" smtClean="0"/>
              <a:t>10-Aug-19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190798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17F68D0-BFA0-438F-AB2B-9B5F9921E3E2}" type="datetimeFigureOut">
              <a:rPr lang="en-US" smtClean="0"/>
              <a:t>10-Aug-19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8513C4-8FCB-4327-B007-C3BD6850452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488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A8EB-8AFB-40AA-BF98-227045CEC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C807D-9867-4ABD-B704-9CA2BA0B0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73D7B-0D53-4E22-9C47-416F6626F312}"/>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a:extLst>
              <a:ext uri="{FF2B5EF4-FFF2-40B4-BE49-F238E27FC236}">
                <a16:creationId xmlns:a16="http://schemas.microsoft.com/office/drawing/2014/main" id="{B816731A-F1F8-47D6-AE68-E6B1E4C14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8F00C-A1CB-4756-AE11-049CB60D8307}"/>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548413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17F68D0-BFA0-438F-AB2B-9B5F9921E3E2}" type="datetimeFigureOut">
              <a:rPr lang="en-US" smtClean="0"/>
              <a:t>10-Aug-19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48513C4-8FCB-4327-B007-C3BD6850452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50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3082055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868145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1514192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46124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833816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7F68D0-BFA0-438F-AB2B-9B5F9921E3E2}" type="datetimeFigureOut">
              <a:rPr lang="en-US" smtClean="0"/>
              <a:t>10-Aug-19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407859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7F68D0-BFA0-438F-AB2B-9B5F9921E3E2}" type="datetimeFigureOut">
              <a:rPr lang="en-US" smtClean="0"/>
              <a:t>10-Aug-19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88269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7F68D0-BFA0-438F-AB2B-9B5F9921E3E2}" type="datetimeFigureOut">
              <a:rPr lang="en-US" smtClean="0"/>
              <a:t>10-Aug-19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91732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F68D0-BFA0-438F-AB2B-9B5F9921E3E2}" type="datetimeFigureOut">
              <a:rPr lang="en-US" smtClean="0"/>
              <a:t>10-Aug-19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421321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B9FA-04E2-4171-B0FC-1042F4BEE1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679640-F354-4762-9989-3C19FF472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CA794-69D3-4A6C-8C8B-8DFA10EE5F01}"/>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a:extLst>
              <a:ext uri="{FF2B5EF4-FFF2-40B4-BE49-F238E27FC236}">
                <a16:creationId xmlns:a16="http://schemas.microsoft.com/office/drawing/2014/main" id="{84A2B9F2-BAC2-4BD2-BCFD-F53C91DDA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AA015-BBD3-4187-B0A0-2A019BBEDA20}"/>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1693380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F68D0-BFA0-438F-AB2B-9B5F9921E3E2}" type="datetimeFigureOut">
              <a:rPr lang="en-US" smtClean="0"/>
              <a:t>10-Aug-19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829726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7F68D0-BFA0-438F-AB2B-9B5F9921E3E2}" type="datetimeFigureOut">
              <a:rPr lang="en-US" smtClean="0"/>
              <a:t>10-Aug-19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01008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993880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7F68D0-BFA0-438F-AB2B-9B5F9921E3E2}" type="datetimeFigureOut">
              <a:rPr lang="en-US" smtClean="0"/>
              <a:t>10-Aug-19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116165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070B-5991-4D66-B6F5-2E2A1C273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914DD-3AD0-40B9-B548-5E11E4436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29DB9E-3AA1-49C5-AECF-B4B0E3B968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0D8123-4140-4D9C-B9F7-53D7C8DF7105}"/>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6" name="Footer Placeholder 5">
            <a:extLst>
              <a:ext uri="{FF2B5EF4-FFF2-40B4-BE49-F238E27FC236}">
                <a16:creationId xmlns:a16="http://schemas.microsoft.com/office/drawing/2014/main" id="{E75624EC-3C4C-4994-B29C-5FD630BFA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8375C-166A-49D7-8A7A-51E3560D6872}"/>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41003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A96D-5E43-4FE7-BEB9-28AF646F41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D6D5D-0362-4F46-AF7E-71CEABF4F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2B49E9-6B8F-4AD9-A404-4DFA987B58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3E7816-836B-41CE-AF75-0184D0D6B3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3FD55B-B0EE-4865-BC56-252FBFD657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83BA3E-80A1-4AC3-9BFE-C02F5A7C7446}"/>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8" name="Footer Placeholder 7">
            <a:extLst>
              <a:ext uri="{FF2B5EF4-FFF2-40B4-BE49-F238E27FC236}">
                <a16:creationId xmlns:a16="http://schemas.microsoft.com/office/drawing/2014/main" id="{A9FE62CD-792B-4B10-8702-0720F0F597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FFC978-56C5-4ECC-8978-EC0FDF47F365}"/>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310702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B1B2-F9B4-48D4-8269-90A851C6F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89907-3820-47A0-9FD8-816C30D540B3}"/>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4" name="Footer Placeholder 3">
            <a:extLst>
              <a:ext uri="{FF2B5EF4-FFF2-40B4-BE49-F238E27FC236}">
                <a16:creationId xmlns:a16="http://schemas.microsoft.com/office/drawing/2014/main" id="{F3C07B03-2301-4402-81C5-BD43B73BB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F58E11-1DD3-4E0A-B923-F4A92B4CBA76}"/>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96949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3C2FC-A000-4A03-9FAA-ACB0296EAE3C}"/>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3" name="Footer Placeholder 2">
            <a:extLst>
              <a:ext uri="{FF2B5EF4-FFF2-40B4-BE49-F238E27FC236}">
                <a16:creationId xmlns:a16="http://schemas.microsoft.com/office/drawing/2014/main" id="{35F6C65B-B155-4579-86DB-DAC275B3F7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612631-7ADA-46EC-AA46-BF0025979A26}"/>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307466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FE75-9536-4888-B5AD-4F615E00D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3C724-959A-47DB-B1D6-5DFE228825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077AA-1B8E-460A-9EF5-64E670909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8EB1E-F7F2-4BAE-8EC1-2A6EB7C11C32}"/>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6" name="Footer Placeholder 5">
            <a:extLst>
              <a:ext uri="{FF2B5EF4-FFF2-40B4-BE49-F238E27FC236}">
                <a16:creationId xmlns:a16="http://schemas.microsoft.com/office/drawing/2014/main" id="{77F65CE7-6D42-497C-B29C-377295D1F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C6518-0CCA-4CD9-B6F4-D4AEE5358A60}"/>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61801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1F99-982C-41B3-8A6B-3FFE9C22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21AE3-EF95-435E-90BD-EB58A029E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A35CDA-3618-4CB6-9FE6-8F5B439D7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F84EAA-1BEF-4C56-9EC3-9153AB122292}"/>
              </a:ext>
            </a:extLst>
          </p:cNvPr>
          <p:cNvSpPr>
            <a:spLocks noGrp="1"/>
          </p:cNvSpPr>
          <p:nvPr>
            <p:ph type="dt" sz="half" idx="10"/>
          </p:nvPr>
        </p:nvSpPr>
        <p:spPr/>
        <p:txBody>
          <a:bodyPr/>
          <a:lstStyle/>
          <a:p>
            <a:fld id="{117F68D0-BFA0-438F-AB2B-9B5F9921E3E2}" type="datetimeFigureOut">
              <a:rPr lang="en-US" smtClean="0"/>
              <a:t>10-Aug-19</a:t>
            </a:fld>
            <a:endParaRPr lang="en-US"/>
          </a:p>
        </p:txBody>
      </p:sp>
      <p:sp>
        <p:nvSpPr>
          <p:cNvPr id="6" name="Footer Placeholder 5">
            <a:extLst>
              <a:ext uri="{FF2B5EF4-FFF2-40B4-BE49-F238E27FC236}">
                <a16:creationId xmlns:a16="http://schemas.microsoft.com/office/drawing/2014/main" id="{194C3939-795C-4A49-B395-DC4520761E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7884D-2A42-4EB5-B1CA-286878ABAFAD}"/>
              </a:ext>
            </a:extLst>
          </p:cNvPr>
          <p:cNvSpPr>
            <a:spLocks noGrp="1"/>
          </p:cNvSpPr>
          <p:nvPr>
            <p:ph type="sldNum" sz="quarter" idx="12"/>
          </p:nvPr>
        </p:nvSpPr>
        <p:spPr/>
        <p:txBody>
          <a:bodyPr/>
          <a:lstStyle/>
          <a:p>
            <a:fld id="{B48513C4-8FCB-4327-B007-C3BD68504525}" type="slidenum">
              <a:rPr lang="en-US" smtClean="0"/>
              <a:t>‹#›</a:t>
            </a:fld>
            <a:endParaRPr lang="en-US"/>
          </a:p>
        </p:txBody>
      </p:sp>
    </p:spTree>
    <p:extLst>
      <p:ext uri="{BB962C8B-B14F-4D97-AF65-F5344CB8AC3E}">
        <p14:creationId xmlns:p14="http://schemas.microsoft.com/office/powerpoint/2010/main" val="276414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B3512-E47E-44DD-BB92-E3D319B085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5C8A66-57AC-45B2-AD3D-CC3DFBD38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74E43-EF83-4CB2-8E28-4C796653E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F68D0-BFA0-438F-AB2B-9B5F9921E3E2}" type="datetimeFigureOut">
              <a:rPr lang="en-US" smtClean="0"/>
              <a:t>10-Aug-19</a:t>
            </a:fld>
            <a:endParaRPr lang="en-US"/>
          </a:p>
        </p:txBody>
      </p:sp>
      <p:sp>
        <p:nvSpPr>
          <p:cNvPr id="5" name="Footer Placeholder 4">
            <a:extLst>
              <a:ext uri="{FF2B5EF4-FFF2-40B4-BE49-F238E27FC236}">
                <a16:creationId xmlns:a16="http://schemas.microsoft.com/office/drawing/2014/main" id="{07AA14ED-32E2-4CA4-AC19-7384E5524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0FF9D9-CFC9-4253-A0D7-A3F0C7085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513C4-8FCB-4327-B007-C3BD68504525}" type="slidenum">
              <a:rPr lang="en-US" smtClean="0"/>
              <a:t>‹#›</a:t>
            </a:fld>
            <a:endParaRPr lang="en-US"/>
          </a:p>
        </p:txBody>
      </p:sp>
    </p:spTree>
    <p:extLst>
      <p:ext uri="{BB962C8B-B14F-4D97-AF65-F5344CB8AC3E}">
        <p14:creationId xmlns:p14="http://schemas.microsoft.com/office/powerpoint/2010/main" val="243626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17F68D0-BFA0-438F-AB2B-9B5F9921E3E2}" type="datetimeFigureOut">
              <a:rPr lang="en-US" smtClean="0"/>
              <a:t>10-Aug-19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48513C4-8FCB-4327-B007-C3BD6850452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3446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F68D0-BFA0-438F-AB2B-9B5F9921E3E2}" type="datetimeFigureOut">
              <a:rPr lang="en-US" smtClean="0"/>
              <a:t>10-Aug-19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513C4-8FCB-4327-B007-C3BD68504525}" type="slidenum">
              <a:rPr lang="en-US" smtClean="0"/>
              <a:t>‹#›</a:t>
            </a:fld>
            <a:endParaRPr lang="en-US"/>
          </a:p>
        </p:txBody>
      </p:sp>
    </p:spTree>
    <p:extLst>
      <p:ext uri="{BB962C8B-B14F-4D97-AF65-F5344CB8AC3E}">
        <p14:creationId xmlns:p14="http://schemas.microsoft.com/office/powerpoint/2010/main" val="265210470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CC372-248F-45C8-93FB-64B638ED25F3}"/>
              </a:ext>
            </a:extLst>
          </p:cNvPr>
          <p:cNvSpPr>
            <a:spLocks noGrp="1"/>
          </p:cNvSpPr>
          <p:nvPr>
            <p:ph type="ctrTitle"/>
          </p:nvPr>
        </p:nvSpPr>
        <p:spPr/>
        <p:txBody>
          <a:bodyPr/>
          <a:lstStyle/>
          <a:p>
            <a:r>
              <a:rPr lang="en-US" sz="4800" dirty="0"/>
              <a:t>Family Life Ministry </a:t>
            </a:r>
            <a:br>
              <a:rPr lang="en-US" sz="4800" dirty="0"/>
            </a:br>
            <a:r>
              <a:rPr lang="en-US" sz="6000" dirty="0"/>
              <a:t>Grief Support Group</a:t>
            </a:r>
          </a:p>
        </p:txBody>
      </p:sp>
      <p:sp>
        <p:nvSpPr>
          <p:cNvPr id="5" name="Subtitle 4">
            <a:extLst>
              <a:ext uri="{FF2B5EF4-FFF2-40B4-BE49-F238E27FC236}">
                <a16:creationId xmlns:a16="http://schemas.microsoft.com/office/drawing/2014/main" id="{642C80D5-73F4-4FEA-BAAA-330ACE82AF42}"/>
              </a:ext>
            </a:extLst>
          </p:cNvPr>
          <p:cNvSpPr>
            <a:spLocks noGrp="1"/>
          </p:cNvSpPr>
          <p:nvPr>
            <p:ph type="subTitle" idx="1"/>
          </p:nvPr>
        </p:nvSpPr>
        <p:spPr/>
        <p:txBody>
          <a:bodyPr>
            <a:normAutofit fontScale="92500" lnSpcReduction="10000"/>
          </a:bodyPr>
          <a:lstStyle/>
          <a:p>
            <a:r>
              <a:rPr lang="en-US" i="1" dirty="0"/>
              <a:t>Mobilizing the church to care for those who have lost loved ones</a:t>
            </a:r>
          </a:p>
          <a:p>
            <a:r>
              <a:rPr lang="en-US" i="1" dirty="0"/>
              <a:t>For more information contact Adeline: 0163565626</a:t>
            </a:r>
          </a:p>
        </p:txBody>
      </p:sp>
    </p:spTree>
    <p:extLst>
      <p:ext uri="{BB962C8B-B14F-4D97-AF65-F5344CB8AC3E}">
        <p14:creationId xmlns:p14="http://schemas.microsoft.com/office/powerpoint/2010/main" val="326045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03EB-7FA6-451C-BA18-49B5278564E8}"/>
              </a:ext>
            </a:extLst>
          </p:cNvPr>
          <p:cNvSpPr>
            <a:spLocks noGrp="1"/>
          </p:cNvSpPr>
          <p:nvPr>
            <p:ph type="title"/>
          </p:nvPr>
        </p:nvSpPr>
        <p:spPr/>
        <p:txBody>
          <a:bodyPr/>
          <a:lstStyle/>
          <a:p>
            <a:r>
              <a:rPr lang="en-US" dirty="0"/>
              <a:t>Why we all should be involved in counselling</a:t>
            </a:r>
          </a:p>
        </p:txBody>
      </p:sp>
      <p:sp>
        <p:nvSpPr>
          <p:cNvPr id="4" name="Content Placeholder 3"/>
          <p:cNvSpPr>
            <a:spLocks noGrp="1"/>
          </p:cNvSpPr>
          <p:nvPr>
            <p:ph idx="1"/>
          </p:nvPr>
        </p:nvSpPr>
        <p:spPr>
          <a:xfrm>
            <a:off x="1261871" y="1828800"/>
            <a:ext cx="9485641" cy="4351337"/>
          </a:xfrm>
        </p:spPr>
        <p:txBody>
          <a:bodyPr>
            <a:normAutofit lnSpcReduction="10000"/>
          </a:bodyPr>
          <a:lstStyle/>
          <a:p>
            <a:r>
              <a:rPr lang="en-US" sz="2400" dirty="0"/>
              <a:t>Follow the Wonderful Counsellor (Isaiah 9:2,6-7).</a:t>
            </a:r>
          </a:p>
          <a:p>
            <a:r>
              <a:rPr lang="en-US" sz="2400" dirty="0"/>
              <a:t>Follow Him who gives rest to those who are heavy burdened (Matthew 11.25-30).</a:t>
            </a:r>
          </a:p>
          <a:p>
            <a:r>
              <a:rPr lang="en-US" sz="2400" dirty="0"/>
              <a:t>Follow Him who speaks the truth that sets people free (John 8:32).</a:t>
            </a:r>
          </a:p>
          <a:p>
            <a:r>
              <a:rPr lang="en-US" sz="2400" dirty="0"/>
              <a:t>Follow Him who knew what was in each person (John 2:25).</a:t>
            </a:r>
          </a:p>
          <a:p>
            <a:r>
              <a:rPr lang="en-US" sz="2400" dirty="0"/>
              <a:t>Follow Him who restores self esteem, especially in fallen leaders (John 21:15-23). </a:t>
            </a:r>
          </a:p>
          <a:p>
            <a:r>
              <a:rPr lang="en-US" sz="2400" dirty="0"/>
              <a:t>Follow Him who gives us the “</a:t>
            </a:r>
            <a:r>
              <a:rPr lang="en-US" sz="2400" dirty="0" err="1"/>
              <a:t>Paracletos</a:t>
            </a:r>
            <a:r>
              <a:rPr lang="en-US" sz="2400" dirty="0"/>
              <a:t>” (Counselor, </a:t>
            </a:r>
            <a:r>
              <a:rPr lang="en-US" sz="2400" dirty="0" err="1"/>
              <a:t>Comforter,Advocate</a:t>
            </a:r>
            <a:r>
              <a:rPr lang="en-US" sz="2400" dirty="0"/>
              <a:t>) (John 14:16-17) to help us when we try to counsel others.</a:t>
            </a:r>
          </a:p>
          <a:p>
            <a:r>
              <a:rPr lang="en-US" sz="2400" dirty="0"/>
              <a:t>Follow Him as His ambassadors of comfort (2 Cor 1:4,5:20). </a:t>
            </a:r>
            <a:endParaRPr lang="en-US" sz="1800" dirty="0"/>
          </a:p>
        </p:txBody>
      </p:sp>
    </p:spTree>
    <p:extLst>
      <p:ext uri="{BB962C8B-B14F-4D97-AF65-F5344CB8AC3E}">
        <p14:creationId xmlns:p14="http://schemas.microsoft.com/office/powerpoint/2010/main" val="304775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39D5-FDF4-4319-9CF7-83FA956EED0B}"/>
              </a:ext>
            </a:extLst>
          </p:cNvPr>
          <p:cNvSpPr>
            <a:spLocks noGrp="1"/>
          </p:cNvSpPr>
          <p:nvPr>
            <p:ph type="title"/>
          </p:nvPr>
        </p:nvSpPr>
        <p:spPr/>
        <p:txBody>
          <a:bodyPr/>
          <a:lstStyle/>
          <a:p>
            <a:r>
              <a:rPr lang="en-US" dirty="0"/>
              <a:t>Aim of today’s talk</a:t>
            </a:r>
          </a:p>
        </p:txBody>
      </p:sp>
      <p:sp>
        <p:nvSpPr>
          <p:cNvPr id="3" name="Content Placeholder 2">
            <a:extLst>
              <a:ext uri="{FF2B5EF4-FFF2-40B4-BE49-F238E27FC236}">
                <a16:creationId xmlns:a16="http://schemas.microsoft.com/office/drawing/2014/main" id="{F4B5A944-8786-4026-93A3-B1873032AA28}"/>
              </a:ext>
            </a:extLst>
          </p:cNvPr>
          <p:cNvSpPr>
            <a:spLocks noGrp="1"/>
          </p:cNvSpPr>
          <p:nvPr>
            <p:ph idx="1"/>
          </p:nvPr>
        </p:nvSpPr>
        <p:spPr>
          <a:xfrm>
            <a:off x="838200" y="3429000"/>
            <a:ext cx="7669696" cy="930827"/>
          </a:xfrm>
        </p:spPr>
        <p:txBody>
          <a:bodyPr/>
          <a:lstStyle/>
          <a:p>
            <a:pPr marL="0" indent="0">
              <a:buNone/>
            </a:pPr>
            <a:r>
              <a:rPr lang="en-US" dirty="0"/>
              <a:t>“Counsel yourself before you counsel others”</a:t>
            </a:r>
          </a:p>
        </p:txBody>
      </p:sp>
    </p:spTree>
    <p:extLst>
      <p:ext uri="{BB962C8B-B14F-4D97-AF65-F5344CB8AC3E}">
        <p14:creationId xmlns:p14="http://schemas.microsoft.com/office/powerpoint/2010/main" val="152234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E7BB8919-BDDE-47C6-808D-1337EE9FC14B}"/>
              </a:ext>
            </a:extLst>
          </p:cNvPr>
          <p:cNvSpPr/>
          <p:nvPr/>
        </p:nvSpPr>
        <p:spPr>
          <a:xfrm>
            <a:off x="702365" y="4161183"/>
            <a:ext cx="1103906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BF0783-A21B-4B3E-B567-0B5C368963AA}"/>
              </a:ext>
            </a:extLst>
          </p:cNvPr>
          <p:cNvSpPr txBox="1"/>
          <p:nvPr/>
        </p:nvSpPr>
        <p:spPr>
          <a:xfrm>
            <a:off x="702365" y="3627783"/>
            <a:ext cx="1686167" cy="646331"/>
          </a:xfrm>
          <a:prstGeom prst="rect">
            <a:avLst/>
          </a:prstGeom>
          <a:noFill/>
        </p:spPr>
        <p:txBody>
          <a:bodyPr wrap="none" rtlCol="0">
            <a:spAutoFit/>
          </a:bodyPr>
          <a:lstStyle/>
          <a:p>
            <a:r>
              <a:rPr lang="en-US" sz="3600" b="1" dirty="0"/>
              <a:t>WORTH</a:t>
            </a:r>
          </a:p>
        </p:txBody>
      </p:sp>
      <p:sp>
        <p:nvSpPr>
          <p:cNvPr id="4" name="Rectangle 3">
            <a:extLst>
              <a:ext uri="{FF2B5EF4-FFF2-40B4-BE49-F238E27FC236}">
                <a16:creationId xmlns:a16="http://schemas.microsoft.com/office/drawing/2014/main" id="{F1DAF955-72AC-46C4-8213-09EC29C6D57A}"/>
              </a:ext>
            </a:extLst>
          </p:cNvPr>
          <p:cNvSpPr/>
          <p:nvPr/>
        </p:nvSpPr>
        <p:spPr>
          <a:xfrm>
            <a:off x="5433831" y="4028838"/>
            <a:ext cx="1607748" cy="707886"/>
          </a:xfrm>
          <a:prstGeom prst="rect">
            <a:avLst/>
          </a:prstGeom>
        </p:spPr>
        <p:txBody>
          <a:bodyPr wrap="none">
            <a:spAutoFit/>
          </a:bodyPr>
          <a:lstStyle/>
          <a:p>
            <a:r>
              <a:rPr lang="en-US" sz="4000" b="1" dirty="0">
                <a:solidFill>
                  <a:srgbClr val="FF0000"/>
                </a:solidFill>
              </a:rPr>
              <a:t>QUEST</a:t>
            </a:r>
          </a:p>
        </p:txBody>
      </p:sp>
      <p:sp>
        <p:nvSpPr>
          <p:cNvPr id="5" name="Rectangle 4">
            <a:extLst>
              <a:ext uri="{FF2B5EF4-FFF2-40B4-BE49-F238E27FC236}">
                <a16:creationId xmlns:a16="http://schemas.microsoft.com/office/drawing/2014/main" id="{3D5C1716-EF9C-4521-8590-3607CED9A8C2}"/>
              </a:ext>
            </a:extLst>
          </p:cNvPr>
          <p:cNvSpPr/>
          <p:nvPr/>
        </p:nvSpPr>
        <p:spPr>
          <a:xfrm>
            <a:off x="10086878" y="3627783"/>
            <a:ext cx="1686167" cy="646331"/>
          </a:xfrm>
          <a:prstGeom prst="rect">
            <a:avLst/>
          </a:prstGeom>
        </p:spPr>
        <p:txBody>
          <a:bodyPr wrap="square">
            <a:spAutoFit/>
          </a:bodyPr>
          <a:lstStyle/>
          <a:p>
            <a:r>
              <a:rPr lang="en-US" sz="3600" b="1" dirty="0"/>
              <a:t>VALUE</a:t>
            </a:r>
          </a:p>
        </p:txBody>
      </p:sp>
      <p:sp>
        <p:nvSpPr>
          <p:cNvPr id="6" name="TextBox 5">
            <a:extLst>
              <a:ext uri="{FF2B5EF4-FFF2-40B4-BE49-F238E27FC236}">
                <a16:creationId xmlns:a16="http://schemas.microsoft.com/office/drawing/2014/main" id="{B86F8909-C8A6-4163-8FA0-8F6296B28EA1}"/>
              </a:ext>
            </a:extLst>
          </p:cNvPr>
          <p:cNvSpPr txBox="1"/>
          <p:nvPr/>
        </p:nvSpPr>
        <p:spPr>
          <a:xfrm>
            <a:off x="3764881" y="225287"/>
            <a:ext cx="4662238" cy="646331"/>
          </a:xfrm>
          <a:prstGeom prst="rect">
            <a:avLst/>
          </a:prstGeom>
          <a:noFill/>
        </p:spPr>
        <p:txBody>
          <a:bodyPr wrap="none" rtlCol="0">
            <a:spAutoFit/>
          </a:bodyPr>
          <a:lstStyle/>
          <a:p>
            <a:r>
              <a:rPr lang="en-US" sz="3600" i="1" dirty="0"/>
              <a:t>What must </a:t>
            </a:r>
            <a:r>
              <a:rPr lang="en-US" sz="3600" i="1" dirty="0">
                <a:solidFill>
                  <a:srgbClr val="FF0000"/>
                </a:solidFill>
              </a:rPr>
              <a:t>I</a:t>
            </a:r>
            <a:r>
              <a:rPr lang="en-US" sz="3600" i="1" dirty="0"/>
              <a:t> do to be ok</a:t>
            </a:r>
          </a:p>
        </p:txBody>
      </p:sp>
    </p:spTree>
    <p:extLst>
      <p:ext uri="{BB962C8B-B14F-4D97-AF65-F5344CB8AC3E}">
        <p14:creationId xmlns:p14="http://schemas.microsoft.com/office/powerpoint/2010/main" val="253866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Tree>
    <p:extLst>
      <p:ext uri="{BB962C8B-B14F-4D97-AF65-F5344CB8AC3E}">
        <p14:creationId xmlns:p14="http://schemas.microsoft.com/office/powerpoint/2010/main" val="13500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175747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631216"/>
          </a:xfrm>
          <a:prstGeom prst="rect">
            <a:avLst/>
          </a:prstGeom>
          <a:noFill/>
        </p:spPr>
        <p:txBody>
          <a:bodyPr wrap="square" rtlCol="0">
            <a:spAutoFit/>
          </a:bodyPr>
          <a:lstStyle/>
          <a:p>
            <a:pPr algn="ctr"/>
            <a:r>
              <a:rPr lang="en-US" sz="2000" i="1" dirty="0"/>
              <a:t>Parents never gave me much attention</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10373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631216"/>
          </a:xfrm>
          <a:prstGeom prst="rect">
            <a:avLst/>
          </a:prstGeom>
          <a:noFill/>
        </p:spPr>
        <p:txBody>
          <a:bodyPr wrap="square" rtlCol="0">
            <a:spAutoFit/>
          </a:bodyPr>
          <a:lstStyle/>
          <a:p>
            <a:pPr algn="ctr"/>
            <a:r>
              <a:rPr lang="en-US" sz="2000" i="1" dirty="0"/>
              <a:t>Parents never gave me much attention</a:t>
            </a:r>
          </a:p>
        </p:txBody>
      </p:sp>
      <p:sp>
        <p:nvSpPr>
          <p:cNvPr id="13" name="Rectangle 12">
            <a:extLst>
              <a:ext uri="{FF2B5EF4-FFF2-40B4-BE49-F238E27FC236}">
                <a16:creationId xmlns:a16="http://schemas.microsoft.com/office/drawing/2014/main" id="{8AAC01E5-3308-412C-844B-460463027584}"/>
              </a:ext>
            </a:extLst>
          </p:cNvPr>
          <p:cNvSpPr/>
          <p:nvPr/>
        </p:nvSpPr>
        <p:spPr>
          <a:xfrm>
            <a:off x="2073621" y="5362054"/>
            <a:ext cx="1464709" cy="1015663"/>
          </a:xfrm>
          <a:prstGeom prst="rect">
            <a:avLst/>
          </a:prstGeom>
        </p:spPr>
        <p:txBody>
          <a:bodyPr wrap="square">
            <a:spAutoFit/>
          </a:bodyPr>
          <a:lstStyle/>
          <a:p>
            <a:pPr algn="ctr"/>
            <a:r>
              <a:rPr lang="en-US" sz="2000" i="1" dirty="0"/>
              <a:t>Don’t feel appreciated at work</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7947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631216"/>
          </a:xfrm>
          <a:prstGeom prst="rect">
            <a:avLst/>
          </a:prstGeom>
          <a:noFill/>
        </p:spPr>
        <p:txBody>
          <a:bodyPr wrap="square" rtlCol="0">
            <a:spAutoFit/>
          </a:bodyPr>
          <a:lstStyle/>
          <a:p>
            <a:pPr algn="ctr"/>
            <a:r>
              <a:rPr lang="en-US" sz="2000" i="1" dirty="0"/>
              <a:t>Parents never gave me much attention</a:t>
            </a:r>
          </a:p>
        </p:txBody>
      </p:sp>
      <p:sp>
        <p:nvSpPr>
          <p:cNvPr id="13" name="Rectangle 12">
            <a:extLst>
              <a:ext uri="{FF2B5EF4-FFF2-40B4-BE49-F238E27FC236}">
                <a16:creationId xmlns:a16="http://schemas.microsoft.com/office/drawing/2014/main" id="{8AAC01E5-3308-412C-844B-460463027584}"/>
              </a:ext>
            </a:extLst>
          </p:cNvPr>
          <p:cNvSpPr/>
          <p:nvPr/>
        </p:nvSpPr>
        <p:spPr>
          <a:xfrm>
            <a:off x="2073621" y="5362054"/>
            <a:ext cx="1464709" cy="1015663"/>
          </a:xfrm>
          <a:prstGeom prst="rect">
            <a:avLst/>
          </a:prstGeom>
        </p:spPr>
        <p:txBody>
          <a:bodyPr wrap="square">
            <a:spAutoFit/>
          </a:bodyPr>
          <a:lstStyle/>
          <a:p>
            <a:pPr algn="ctr"/>
            <a:r>
              <a:rPr lang="en-US" sz="2000" i="1" dirty="0"/>
              <a:t>Don’t feel appreciated at work</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436356" y="5514058"/>
            <a:ext cx="1266285" cy="1015663"/>
          </a:xfrm>
          <a:prstGeom prst="rect">
            <a:avLst/>
          </a:prstGeom>
          <a:noFill/>
        </p:spPr>
        <p:txBody>
          <a:bodyPr wrap="square" rtlCol="0">
            <a:spAutoFit/>
          </a:bodyPr>
          <a:lstStyle/>
          <a:p>
            <a:pPr algn="ctr"/>
            <a:r>
              <a:rPr lang="en-US" sz="2000" i="1" dirty="0"/>
              <a:t>Feel Invisible &amp; rejected</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243868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631216"/>
          </a:xfrm>
          <a:prstGeom prst="rect">
            <a:avLst/>
          </a:prstGeom>
          <a:noFill/>
        </p:spPr>
        <p:txBody>
          <a:bodyPr wrap="square" rtlCol="0">
            <a:spAutoFit/>
          </a:bodyPr>
          <a:lstStyle/>
          <a:p>
            <a:pPr algn="ctr"/>
            <a:r>
              <a:rPr lang="en-US" sz="2000" i="1" dirty="0"/>
              <a:t>Parents never gave me much attention</a:t>
            </a:r>
          </a:p>
        </p:txBody>
      </p:sp>
      <p:sp>
        <p:nvSpPr>
          <p:cNvPr id="13" name="Rectangle 12">
            <a:extLst>
              <a:ext uri="{FF2B5EF4-FFF2-40B4-BE49-F238E27FC236}">
                <a16:creationId xmlns:a16="http://schemas.microsoft.com/office/drawing/2014/main" id="{8AAC01E5-3308-412C-844B-460463027584}"/>
              </a:ext>
            </a:extLst>
          </p:cNvPr>
          <p:cNvSpPr/>
          <p:nvPr/>
        </p:nvSpPr>
        <p:spPr>
          <a:xfrm>
            <a:off x="2073621" y="5362054"/>
            <a:ext cx="1464709" cy="1015663"/>
          </a:xfrm>
          <a:prstGeom prst="rect">
            <a:avLst/>
          </a:prstGeom>
        </p:spPr>
        <p:txBody>
          <a:bodyPr wrap="square">
            <a:spAutoFit/>
          </a:bodyPr>
          <a:lstStyle/>
          <a:p>
            <a:pPr algn="ctr"/>
            <a:r>
              <a:rPr lang="en-US" sz="2000" i="1" dirty="0"/>
              <a:t>Don’t feel appreciated at work</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436356" y="5514058"/>
            <a:ext cx="1266285" cy="1015663"/>
          </a:xfrm>
          <a:prstGeom prst="rect">
            <a:avLst/>
          </a:prstGeom>
          <a:noFill/>
        </p:spPr>
        <p:txBody>
          <a:bodyPr wrap="square" rtlCol="0">
            <a:spAutoFit/>
          </a:bodyPr>
          <a:lstStyle/>
          <a:p>
            <a:pPr algn="ctr"/>
            <a:r>
              <a:rPr lang="en-US" sz="2000" i="1" dirty="0"/>
              <a:t>Feel Invisible &amp; rejected</a:t>
            </a:r>
          </a:p>
        </p:txBody>
      </p:sp>
      <p:sp>
        <p:nvSpPr>
          <p:cNvPr id="16" name="TextBox 15">
            <a:extLst>
              <a:ext uri="{FF2B5EF4-FFF2-40B4-BE49-F238E27FC236}">
                <a16:creationId xmlns:a16="http://schemas.microsoft.com/office/drawing/2014/main" id="{29DFBBAC-2A05-49FA-8FB3-A737152BAB53}"/>
              </a:ext>
            </a:extLst>
          </p:cNvPr>
          <p:cNvSpPr txBox="1"/>
          <p:nvPr/>
        </p:nvSpPr>
        <p:spPr>
          <a:xfrm>
            <a:off x="9508437" y="2767280"/>
            <a:ext cx="1236236" cy="1323439"/>
          </a:xfrm>
          <a:prstGeom prst="rect">
            <a:avLst/>
          </a:prstGeom>
          <a:noFill/>
        </p:spPr>
        <p:txBody>
          <a:bodyPr wrap="none" rtlCol="0">
            <a:spAutoFit/>
          </a:bodyPr>
          <a:lstStyle/>
          <a:p>
            <a:pPr marL="285750" indent="-285750">
              <a:buFont typeface="Arial" panose="020B0604020202020204" pitchFamily="34" charset="0"/>
              <a:buChar char="•"/>
            </a:pPr>
            <a:r>
              <a:rPr lang="en-US" sz="2000" i="1" dirty="0"/>
              <a:t>Sad</a:t>
            </a:r>
          </a:p>
          <a:p>
            <a:pPr marL="285750" indent="-285750">
              <a:buFont typeface="Arial" panose="020B0604020202020204" pitchFamily="34" charset="0"/>
              <a:buChar char="•"/>
            </a:pPr>
            <a:r>
              <a:rPr lang="en-US" sz="2000" i="1" dirty="0"/>
              <a:t>Lonely</a:t>
            </a:r>
          </a:p>
          <a:p>
            <a:pPr marL="285750" indent="-285750">
              <a:buFont typeface="Arial" panose="020B0604020202020204" pitchFamily="34" charset="0"/>
              <a:buChar char="•"/>
            </a:pPr>
            <a:r>
              <a:rPr lang="en-US" sz="2000" i="1" dirty="0"/>
              <a:t>Bitter</a:t>
            </a:r>
          </a:p>
          <a:p>
            <a:pPr marL="285750" indent="-285750">
              <a:buFont typeface="Arial" panose="020B0604020202020204" pitchFamily="34" charset="0"/>
              <a:buChar char="•"/>
            </a:pPr>
            <a:r>
              <a:rPr lang="en-US" sz="2000" i="1" dirty="0"/>
              <a:t>Jealous</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233032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631216"/>
          </a:xfrm>
          <a:prstGeom prst="rect">
            <a:avLst/>
          </a:prstGeom>
          <a:noFill/>
        </p:spPr>
        <p:txBody>
          <a:bodyPr wrap="square" rtlCol="0">
            <a:spAutoFit/>
          </a:bodyPr>
          <a:lstStyle/>
          <a:p>
            <a:pPr algn="ctr"/>
            <a:r>
              <a:rPr lang="en-US" sz="2000" i="1" dirty="0"/>
              <a:t>Parents never gave me much attention</a:t>
            </a:r>
          </a:p>
        </p:txBody>
      </p:sp>
      <p:sp>
        <p:nvSpPr>
          <p:cNvPr id="13" name="Rectangle 12">
            <a:extLst>
              <a:ext uri="{FF2B5EF4-FFF2-40B4-BE49-F238E27FC236}">
                <a16:creationId xmlns:a16="http://schemas.microsoft.com/office/drawing/2014/main" id="{8AAC01E5-3308-412C-844B-460463027584}"/>
              </a:ext>
            </a:extLst>
          </p:cNvPr>
          <p:cNvSpPr/>
          <p:nvPr/>
        </p:nvSpPr>
        <p:spPr>
          <a:xfrm>
            <a:off x="2073621" y="5362054"/>
            <a:ext cx="1464709" cy="1015663"/>
          </a:xfrm>
          <a:prstGeom prst="rect">
            <a:avLst/>
          </a:prstGeom>
        </p:spPr>
        <p:txBody>
          <a:bodyPr wrap="square">
            <a:spAutoFit/>
          </a:bodyPr>
          <a:lstStyle/>
          <a:p>
            <a:pPr algn="ctr"/>
            <a:r>
              <a:rPr lang="en-US" sz="2000" i="1" dirty="0"/>
              <a:t>Don’t feel appreciated at work</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436356" y="5514058"/>
            <a:ext cx="1266285" cy="1015663"/>
          </a:xfrm>
          <a:prstGeom prst="rect">
            <a:avLst/>
          </a:prstGeom>
          <a:noFill/>
        </p:spPr>
        <p:txBody>
          <a:bodyPr wrap="square" rtlCol="0">
            <a:spAutoFit/>
          </a:bodyPr>
          <a:lstStyle/>
          <a:p>
            <a:pPr algn="ctr"/>
            <a:r>
              <a:rPr lang="en-US" sz="2000" i="1" dirty="0"/>
              <a:t>Feel Invisible &amp; rejected</a:t>
            </a:r>
          </a:p>
        </p:txBody>
      </p:sp>
      <p:sp>
        <p:nvSpPr>
          <p:cNvPr id="16" name="TextBox 15">
            <a:extLst>
              <a:ext uri="{FF2B5EF4-FFF2-40B4-BE49-F238E27FC236}">
                <a16:creationId xmlns:a16="http://schemas.microsoft.com/office/drawing/2014/main" id="{29DFBBAC-2A05-49FA-8FB3-A737152BAB53}"/>
              </a:ext>
            </a:extLst>
          </p:cNvPr>
          <p:cNvSpPr txBox="1"/>
          <p:nvPr/>
        </p:nvSpPr>
        <p:spPr>
          <a:xfrm>
            <a:off x="9508437" y="2767280"/>
            <a:ext cx="1236236" cy="1323439"/>
          </a:xfrm>
          <a:prstGeom prst="rect">
            <a:avLst/>
          </a:prstGeom>
          <a:noFill/>
        </p:spPr>
        <p:txBody>
          <a:bodyPr wrap="none" rtlCol="0">
            <a:spAutoFit/>
          </a:bodyPr>
          <a:lstStyle/>
          <a:p>
            <a:pPr marL="285750" indent="-285750">
              <a:buFont typeface="Arial" panose="020B0604020202020204" pitchFamily="34" charset="0"/>
              <a:buChar char="•"/>
            </a:pPr>
            <a:r>
              <a:rPr lang="en-US" sz="2000" i="1" dirty="0"/>
              <a:t>Sad</a:t>
            </a:r>
          </a:p>
          <a:p>
            <a:pPr marL="285750" indent="-285750">
              <a:buFont typeface="Arial" panose="020B0604020202020204" pitchFamily="34" charset="0"/>
              <a:buChar char="•"/>
            </a:pPr>
            <a:r>
              <a:rPr lang="en-US" sz="2000" i="1" dirty="0"/>
              <a:t>Lonely</a:t>
            </a:r>
          </a:p>
          <a:p>
            <a:pPr marL="285750" indent="-285750">
              <a:buFont typeface="Arial" panose="020B0604020202020204" pitchFamily="34" charset="0"/>
              <a:buChar char="•"/>
            </a:pPr>
            <a:r>
              <a:rPr lang="en-US" sz="2000" i="1" dirty="0"/>
              <a:t>Bitter</a:t>
            </a:r>
          </a:p>
          <a:p>
            <a:pPr marL="285750" indent="-285750">
              <a:buFont typeface="Arial" panose="020B0604020202020204" pitchFamily="34" charset="0"/>
              <a:buChar char="•"/>
            </a:pPr>
            <a:r>
              <a:rPr lang="en-US" sz="2000" i="1" dirty="0"/>
              <a:t>Jealous</a:t>
            </a:r>
          </a:p>
        </p:txBody>
      </p:sp>
      <p:sp>
        <p:nvSpPr>
          <p:cNvPr id="17" name="TextBox 16">
            <a:extLst>
              <a:ext uri="{FF2B5EF4-FFF2-40B4-BE49-F238E27FC236}">
                <a16:creationId xmlns:a16="http://schemas.microsoft.com/office/drawing/2014/main" id="{473C3F0D-4B6F-4E2B-B502-895EFEB313A1}"/>
              </a:ext>
            </a:extLst>
          </p:cNvPr>
          <p:cNvSpPr txBox="1"/>
          <p:nvPr/>
        </p:nvSpPr>
        <p:spPr>
          <a:xfrm>
            <a:off x="5273381" y="1482821"/>
            <a:ext cx="1697324" cy="707886"/>
          </a:xfrm>
          <a:prstGeom prst="rect">
            <a:avLst/>
          </a:prstGeom>
          <a:noFill/>
        </p:spPr>
        <p:txBody>
          <a:bodyPr wrap="none" rtlCol="0">
            <a:spAutoFit/>
          </a:bodyPr>
          <a:lstStyle/>
          <a:p>
            <a:pPr marL="285750" indent="-285750">
              <a:buFont typeface="Arial" panose="020B0604020202020204" pitchFamily="34" charset="0"/>
              <a:buChar char="•"/>
            </a:pPr>
            <a:r>
              <a:rPr lang="en-US" sz="2000" i="1" dirty="0"/>
              <a:t>Withdrawn </a:t>
            </a:r>
          </a:p>
          <a:p>
            <a:pPr marL="285750" indent="-285750">
              <a:buFont typeface="Arial" panose="020B0604020202020204" pitchFamily="34" charset="0"/>
              <a:buChar char="•"/>
            </a:pPr>
            <a:r>
              <a:rPr lang="en-US" sz="2000" i="1" dirty="0"/>
              <a:t>Easily panic</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94597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610D111A-3EAB-488F-B157-E37E87809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968" y="0"/>
            <a:ext cx="9644063" cy="6858000"/>
          </a:xfrm>
          <a:prstGeom prst="rect">
            <a:avLst/>
          </a:prstGeom>
        </p:spPr>
      </p:pic>
    </p:spTree>
    <p:extLst>
      <p:ext uri="{BB962C8B-B14F-4D97-AF65-F5344CB8AC3E}">
        <p14:creationId xmlns:p14="http://schemas.microsoft.com/office/powerpoint/2010/main" val="121232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631216"/>
          </a:xfrm>
          <a:prstGeom prst="rect">
            <a:avLst/>
          </a:prstGeom>
          <a:noFill/>
        </p:spPr>
        <p:txBody>
          <a:bodyPr wrap="square" rtlCol="0">
            <a:spAutoFit/>
          </a:bodyPr>
          <a:lstStyle/>
          <a:p>
            <a:pPr algn="ctr"/>
            <a:r>
              <a:rPr lang="en-US" sz="2000" i="1" dirty="0"/>
              <a:t>Parents never gave me much attention</a:t>
            </a:r>
          </a:p>
        </p:txBody>
      </p:sp>
      <p:sp>
        <p:nvSpPr>
          <p:cNvPr id="13" name="Rectangle 12">
            <a:extLst>
              <a:ext uri="{FF2B5EF4-FFF2-40B4-BE49-F238E27FC236}">
                <a16:creationId xmlns:a16="http://schemas.microsoft.com/office/drawing/2014/main" id="{8AAC01E5-3308-412C-844B-460463027584}"/>
              </a:ext>
            </a:extLst>
          </p:cNvPr>
          <p:cNvSpPr/>
          <p:nvPr/>
        </p:nvSpPr>
        <p:spPr>
          <a:xfrm>
            <a:off x="2073621" y="5362054"/>
            <a:ext cx="1464709" cy="1015663"/>
          </a:xfrm>
          <a:prstGeom prst="rect">
            <a:avLst/>
          </a:prstGeom>
        </p:spPr>
        <p:txBody>
          <a:bodyPr wrap="square">
            <a:spAutoFit/>
          </a:bodyPr>
          <a:lstStyle/>
          <a:p>
            <a:pPr algn="ctr"/>
            <a:r>
              <a:rPr lang="en-US" sz="2000" i="1" dirty="0"/>
              <a:t>Don’t feel appreciated at work</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436356" y="5514058"/>
            <a:ext cx="1266285" cy="1015663"/>
          </a:xfrm>
          <a:prstGeom prst="rect">
            <a:avLst/>
          </a:prstGeom>
          <a:noFill/>
        </p:spPr>
        <p:txBody>
          <a:bodyPr wrap="square" rtlCol="0">
            <a:spAutoFit/>
          </a:bodyPr>
          <a:lstStyle/>
          <a:p>
            <a:pPr algn="ctr"/>
            <a:r>
              <a:rPr lang="en-US" sz="2000" i="1" dirty="0"/>
              <a:t>Feel Invisible &amp; rejected</a:t>
            </a:r>
          </a:p>
        </p:txBody>
      </p:sp>
      <p:sp>
        <p:nvSpPr>
          <p:cNvPr id="16" name="TextBox 15">
            <a:extLst>
              <a:ext uri="{FF2B5EF4-FFF2-40B4-BE49-F238E27FC236}">
                <a16:creationId xmlns:a16="http://schemas.microsoft.com/office/drawing/2014/main" id="{29DFBBAC-2A05-49FA-8FB3-A737152BAB53}"/>
              </a:ext>
            </a:extLst>
          </p:cNvPr>
          <p:cNvSpPr txBox="1"/>
          <p:nvPr/>
        </p:nvSpPr>
        <p:spPr>
          <a:xfrm>
            <a:off x="9508437" y="2767280"/>
            <a:ext cx="1236236" cy="1323439"/>
          </a:xfrm>
          <a:prstGeom prst="rect">
            <a:avLst/>
          </a:prstGeom>
          <a:noFill/>
        </p:spPr>
        <p:txBody>
          <a:bodyPr wrap="none" rtlCol="0">
            <a:spAutoFit/>
          </a:bodyPr>
          <a:lstStyle/>
          <a:p>
            <a:pPr marL="285750" indent="-285750">
              <a:buFont typeface="Arial" panose="020B0604020202020204" pitchFamily="34" charset="0"/>
              <a:buChar char="•"/>
            </a:pPr>
            <a:r>
              <a:rPr lang="en-US" sz="2000" i="1" dirty="0"/>
              <a:t>Sad</a:t>
            </a:r>
          </a:p>
          <a:p>
            <a:pPr marL="285750" indent="-285750">
              <a:buFont typeface="Arial" panose="020B0604020202020204" pitchFamily="34" charset="0"/>
              <a:buChar char="•"/>
            </a:pPr>
            <a:r>
              <a:rPr lang="en-US" sz="2000" i="1" dirty="0"/>
              <a:t>Lonely</a:t>
            </a:r>
          </a:p>
          <a:p>
            <a:pPr marL="285750" indent="-285750">
              <a:buFont typeface="Arial" panose="020B0604020202020204" pitchFamily="34" charset="0"/>
              <a:buChar char="•"/>
            </a:pPr>
            <a:r>
              <a:rPr lang="en-US" sz="2000" i="1" dirty="0"/>
              <a:t>Bitter</a:t>
            </a:r>
          </a:p>
          <a:p>
            <a:pPr marL="285750" indent="-285750">
              <a:buFont typeface="Arial" panose="020B0604020202020204" pitchFamily="34" charset="0"/>
              <a:buChar char="•"/>
            </a:pPr>
            <a:r>
              <a:rPr lang="en-US" sz="2000" i="1" dirty="0"/>
              <a:t>Jealous</a:t>
            </a:r>
          </a:p>
        </p:txBody>
      </p:sp>
      <p:sp>
        <p:nvSpPr>
          <p:cNvPr id="17" name="TextBox 16">
            <a:extLst>
              <a:ext uri="{FF2B5EF4-FFF2-40B4-BE49-F238E27FC236}">
                <a16:creationId xmlns:a16="http://schemas.microsoft.com/office/drawing/2014/main" id="{473C3F0D-4B6F-4E2B-B502-895EFEB313A1}"/>
              </a:ext>
            </a:extLst>
          </p:cNvPr>
          <p:cNvSpPr txBox="1"/>
          <p:nvPr/>
        </p:nvSpPr>
        <p:spPr>
          <a:xfrm>
            <a:off x="5273381" y="1482821"/>
            <a:ext cx="1697324" cy="707886"/>
          </a:xfrm>
          <a:prstGeom prst="rect">
            <a:avLst/>
          </a:prstGeom>
          <a:noFill/>
        </p:spPr>
        <p:txBody>
          <a:bodyPr wrap="none" rtlCol="0">
            <a:spAutoFit/>
          </a:bodyPr>
          <a:lstStyle/>
          <a:p>
            <a:pPr marL="285750" indent="-285750">
              <a:buFont typeface="Arial" panose="020B0604020202020204" pitchFamily="34" charset="0"/>
              <a:buChar char="•"/>
            </a:pPr>
            <a:r>
              <a:rPr lang="en-US" sz="2000" i="1" dirty="0"/>
              <a:t>Withdrawn </a:t>
            </a:r>
          </a:p>
          <a:p>
            <a:pPr marL="285750" indent="-285750">
              <a:buFont typeface="Arial" panose="020B0604020202020204" pitchFamily="34" charset="0"/>
              <a:buChar char="•"/>
            </a:pPr>
            <a:r>
              <a:rPr lang="en-US" sz="2000" i="1" dirty="0"/>
              <a:t>Easily panic</a:t>
            </a:r>
          </a:p>
        </p:txBody>
      </p:sp>
      <p:sp>
        <p:nvSpPr>
          <p:cNvPr id="20" name="TextBox 19">
            <a:extLst>
              <a:ext uri="{FF2B5EF4-FFF2-40B4-BE49-F238E27FC236}">
                <a16:creationId xmlns:a16="http://schemas.microsoft.com/office/drawing/2014/main" id="{39389283-155E-4B58-9804-53FF56BAA9DB}"/>
              </a:ext>
            </a:extLst>
          </p:cNvPr>
          <p:cNvSpPr txBox="1"/>
          <p:nvPr/>
        </p:nvSpPr>
        <p:spPr>
          <a:xfrm>
            <a:off x="2143192" y="2174508"/>
            <a:ext cx="2160448" cy="1015663"/>
          </a:xfrm>
          <a:prstGeom prst="rect">
            <a:avLst/>
          </a:prstGeom>
          <a:noFill/>
        </p:spPr>
        <p:txBody>
          <a:bodyPr wrap="square" rtlCol="0">
            <a:spAutoFit/>
          </a:bodyPr>
          <a:lstStyle/>
          <a:p>
            <a:pPr algn="r"/>
            <a:r>
              <a:rPr lang="en-US" sz="2000" i="1" dirty="0"/>
              <a:t>Different personality in front of different people</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139582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631216"/>
          </a:xfrm>
          <a:prstGeom prst="rect">
            <a:avLst/>
          </a:prstGeom>
          <a:noFill/>
        </p:spPr>
        <p:txBody>
          <a:bodyPr wrap="square" rtlCol="0">
            <a:spAutoFit/>
          </a:bodyPr>
          <a:lstStyle/>
          <a:p>
            <a:pPr algn="ctr"/>
            <a:r>
              <a:rPr lang="en-US" sz="2000" i="1" dirty="0"/>
              <a:t>Parents never gave me much attention</a:t>
            </a:r>
          </a:p>
        </p:txBody>
      </p:sp>
      <p:sp>
        <p:nvSpPr>
          <p:cNvPr id="13" name="Rectangle 12">
            <a:extLst>
              <a:ext uri="{FF2B5EF4-FFF2-40B4-BE49-F238E27FC236}">
                <a16:creationId xmlns:a16="http://schemas.microsoft.com/office/drawing/2014/main" id="{8AAC01E5-3308-412C-844B-460463027584}"/>
              </a:ext>
            </a:extLst>
          </p:cNvPr>
          <p:cNvSpPr/>
          <p:nvPr/>
        </p:nvSpPr>
        <p:spPr>
          <a:xfrm>
            <a:off x="2073621" y="5362054"/>
            <a:ext cx="1464709" cy="1015663"/>
          </a:xfrm>
          <a:prstGeom prst="rect">
            <a:avLst/>
          </a:prstGeom>
        </p:spPr>
        <p:txBody>
          <a:bodyPr wrap="square">
            <a:spAutoFit/>
          </a:bodyPr>
          <a:lstStyle/>
          <a:p>
            <a:pPr algn="ctr"/>
            <a:r>
              <a:rPr lang="en-US" sz="2000" i="1" dirty="0"/>
              <a:t>Don’t feel appreciated at work</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436356" y="5514058"/>
            <a:ext cx="1266285" cy="1015663"/>
          </a:xfrm>
          <a:prstGeom prst="rect">
            <a:avLst/>
          </a:prstGeom>
          <a:noFill/>
        </p:spPr>
        <p:txBody>
          <a:bodyPr wrap="square" rtlCol="0">
            <a:spAutoFit/>
          </a:bodyPr>
          <a:lstStyle/>
          <a:p>
            <a:pPr algn="ctr"/>
            <a:r>
              <a:rPr lang="en-US" sz="2000" i="1" dirty="0"/>
              <a:t>Feel Invisible &amp; rejected</a:t>
            </a:r>
          </a:p>
        </p:txBody>
      </p:sp>
      <p:sp>
        <p:nvSpPr>
          <p:cNvPr id="16" name="TextBox 15">
            <a:extLst>
              <a:ext uri="{FF2B5EF4-FFF2-40B4-BE49-F238E27FC236}">
                <a16:creationId xmlns:a16="http://schemas.microsoft.com/office/drawing/2014/main" id="{29DFBBAC-2A05-49FA-8FB3-A737152BAB53}"/>
              </a:ext>
            </a:extLst>
          </p:cNvPr>
          <p:cNvSpPr txBox="1"/>
          <p:nvPr/>
        </p:nvSpPr>
        <p:spPr>
          <a:xfrm>
            <a:off x="9508437" y="2767280"/>
            <a:ext cx="1236236" cy="1323439"/>
          </a:xfrm>
          <a:prstGeom prst="rect">
            <a:avLst/>
          </a:prstGeom>
          <a:noFill/>
        </p:spPr>
        <p:txBody>
          <a:bodyPr wrap="none" rtlCol="0">
            <a:spAutoFit/>
          </a:bodyPr>
          <a:lstStyle/>
          <a:p>
            <a:pPr marL="285750" indent="-285750">
              <a:buFont typeface="Arial" panose="020B0604020202020204" pitchFamily="34" charset="0"/>
              <a:buChar char="•"/>
            </a:pPr>
            <a:r>
              <a:rPr lang="en-US" sz="2000" i="1" dirty="0"/>
              <a:t>Sad</a:t>
            </a:r>
          </a:p>
          <a:p>
            <a:pPr marL="285750" indent="-285750">
              <a:buFont typeface="Arial" panose="020B0604020202020204" pitchFamily="34" charset="0"/>
              <a:buChar char="•"/>
            </a:pPr>
            <a:r>
              <a:rPr lang="en-US" sz="2000" i="1" dirty="0"/>
              <a:t>Lonely</a:t>
            </a:r>
          </a:p>
          <a:p>
            <a:pPr marL="285750" indent="-285750">
              <a:buFont typeface="Arial" panose="020B0604020202020204" pitchFamily="34" charset="0"/>
              <a:buChar char="•"/>
            </a:pPr>
            <a:r>
              <a:rPr lang="en-US" sz="2000" i="1" dirty="0"/>
              <a:t>Bitter</a:t>
            </a:r>
          </a:p>
          <a:p>
            <a:pPr marL="285750" indent="-285750">
              <a:buFont typeface="Arial" panose="020B0604020202020204" pitchFamily="34" charset="0"/>
              <a:buChar char="•"/>
            </a:pPr>
            <a:r>
              <a:rPr lang="en-US" sz="2000" i="1" dirty="0"/>
              <a:t>Jealous</a:t>
            </a:r>
          </a:p>
        </p:txBody>
      </p:sp>
      <p:sp>
        <p:nvSpPr>
          <p:cNvPr id="17" name="TextBox 16">
            <a:extLst>
              <a:ext uri="{FF2B5EF4-FFF2-40B4-BE49-F238E27FC236}">
                <a16:creationId xmlns:a16="http://schemas.microsoft.com/office/drawing/2014/main" id="{473C3F0D-4B6F-4E2B-B502-895EFEB313A1}"/>
              </a:ext>
            </a:extLst>
          </p:cNvPr>
          <p:cNvSpPr txBox="1"/>
          <p:nvPr/>
        </p:nvSpPr>
        <p:spPr>
          <a:xfrm>
            <a:off x="5273381" y="1482821"/>
            <a:ext cx="1697324" cy="707886"/>
          </a:xfrm>
          <a:prstGeom prst="rect">
            <a:avLst/>
          </a:prstGeom>
          <a:noFill/>
        </p:spPr>
        <p:txBody>
          <a:bodyPr wrap="none" rtlCol="0">
            <a:spAutoFit/>
          </a:bodyPr>
          <a:lstStyle/>
          <a:p>
            <a:pPr marL="285750" indent="-285750">
              <a:buFont typeface="Arial" panose="020B0604020202020204" pitchFamily="34" charset="0"/>
              <a:buChar char="•"/>
            </a:pPr>
            <a:r>
              <a:rPr lang="en-US" sz="2000" i="1" dirty="0"/>
              <a:t>Withdrawn </a:t>
            </a:r>
          </a:p>
          <a:p>
            <a:pPr marL="285750" indent="-285750">
              <a:buFont typeface="Arial" panose="020B0604020202020204" pitchFamily="34" charset="0"/>
              <a:buChar char="•"/>
            </a:pPr>
            <a:r>
              <a:rPr lang="en-US" sz="2000" i="1" dirty="0"/>
              <a:t>Easily panic</a:t>
            </a:r>
          </a:p>
        </p:txBody>
      </p:sp>
      <p:sp>
        <p:nvSpPr>
          <p:cNvPr id="18" name="TextBox 17">
            <a:extLst>
              <a:ext uri="{FF2B5EF4-FFF2-40B4-BE49-F238E27FC236}">
                <a16:creationId xmlns:a16="http://schemas.microsoft.com/office/drawing/2014/main" id="{BD922A01-F69A-4D60-A2D2-0B7986483361}"/>
              </a:ext>
            </a:extLst>
          </p:cNvPr>
          <p:cNvSpPr txBox="1"/>
          <p:nvPr/>
        </p:nvSpPr>
        <p:spPr>
          <a:xfrm>
            <a:off x="2196545" y="3128915"/>
            <a:ext cx="2107095" cy="707886"/>
          </a:xfrm>
          <a:prstGeom prst="rect">
            <a:avLst/>
          </a:prstGeom>
          <a:noFill/>
        </p:spPr>
        <p:txBody>
          <a:bodyPr wrap="square" rtlCol="0">
            <a:spAutoFit/>
          </a:bodyPr>
          <a:lstStyle/>
          <a:p>
            <a:pPr algn="r"/>
            <a:r>
              <a:rPr lang="en-US" sz="2000" dirty="0"/>
              <a:t>Ministry defines my identity</a:t>
            </a:r>
          </a:p>
        </p:txBody>
      </p:sp>
      <p:sp>
        <p:nvSpPr>
          <p:cNvPr id="20" name="TextBox 19">
            <a:extLst>
              <a:ext uri="{FF2B5EF4-FFF2-40B4-BE49-F238E27FC236}">
                <a16:creationId xmlns:a16="http://schemas.microsoft.com/office/drawing/2014/main" id="{39389283-155E-4B58-9804-53FF56BAA9DB}"/>
              </a:ext>
            </a:extLst>
          </p:cNvPr>
          <p:cNvSpPr txBox="1"/>
          <p:nvPr/>
        </p:nvSpPr>
        <p:spPr>
          <a:xfrm>
            <a:off x="2143192" y="2174508"/>
            <a:ext cx="2160448" cy="1015663"/>
          </a:xfrm>
          <a:prstGeom prst="rect">
            <a:avLst/>
          </a:prstGeom>
          <a:noFill/>
        </p:spPr>
        <p:txBody>
          <a:bodyPr wrap="square" rtlCol="0">
            <a:spAutoFit/>
          </a:bodyPr>
          <a:lstStyle/>
          <a:p>
            <a:pPr algn="r"/>
            <a:r>
              <a:rPr lang="en-US" sz="2000" i="1" dirty="0"/>
              <a:t>Very involved in specific church ministry</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995543" y="3089146"/>
            <a:ext cx="2218749" cy="830997"/>
          </a:xfrm>
          <a:prstGeom prst="rect">
            <a:avLst/>
          </a:prstGeom>
          <a:noFill/>
        </p:spPr>
        <p:txBody>
          <a:bodyPr wrap="none" rtlCol="0">
            <a:spAutoFit/>
          </a:bodyPr>
          <a:lstStyle/>
          <a:p>
            <a:pPr algn="ctr"/>
            <a:r>
              <a:rPr lang="en-US" sz="2400" i="1" dirty="0"/>
              <a:t>I am inadequate</a:t>
            </a:r>
          </a:p>
          <a:p>
            <a:pPr algn="ctr"/>
            <a:endParaRPr lang="en-US" sz="2400" i="1" dirty="0"/>
          </a:p>
        </p:txBody>
      </p:sp>
    </p:spTree>
    <p:extLst>
      <p:ext uri="{BB962C8B-B14F-4D97-AF65-F5344CB8AC3E}">
        <p14:creationId xmlns:p14="http://schemas.microsoft.com/office/powerpoint/2010/main" val="355917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8"/>
            <a:ext cx="2107095" cy="1427922"/>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194577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3"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53850" y="4264495"/>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542153" cy="461665"/>
          </a:xfrm>
          <a:prstGeom prst="rect">
            <a:avLst/>
          </a:prstGeom>
          <a:noFill/>
        </p:spPr>
        <p:txBody>
          <a:bodyPr wrap="none" rtlCol="0">
            <a:spAutoFit/>
          </a:bodyPr>
          <a:lstStyle/>
          <a:p>
            <a:r>
              <a:rPr lang="en-US" sz="2400" b="1" dirty="0"/>
              <a:t>Core Hurts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622852" y="183676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Tree>
    <p:extLst>
      <p:ext uri="{BB962C8B-B14F-4D97-AF65-F5344CB8AC3E}">
        <p14:creationId xmlns:p14="http://schemas.microsoft.com/office/powerpoint/2010/main" val="428237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7"/>
            <a:ext cx="2107095" cy="1648863"/>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223132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7"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40593" y="4530987"/>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875898" cy="461665"/>
          </a:xfrm>
          <a:prstGeom prst="rect">
            <a:avLst/>
          </a:prstGeom>
          <a:noFill/>
        </p:spPr>
        <p:txBody>
          <a:bodyPr wrap="none" rtlCol="0">
            <a:spAutoFit/>
          </a:bodyPr>
          <a:lstStyle/>
          <a:p>
            <a:r>
              <a:rPr lang="en-US" sz="2400" b="1" dirty="0"/>
              <a:t>Core Feelings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582748" y="1876584"/>
            <a:ext cx="2902226" cy="1938992"/>
          </a:xfrm>
          <a:prstGeom prst="rect">
            <a:avLst/>
          </a:prstGeom>
          <a:noFill/>
        </p:spPr>
        <p:txBody>
          <a:bodyPr wrap="square" rtlCol="0">
            <a:spAutoFit/>
          </a:bodyPr>
          <a:lstStyle/>
          <a:p>
            <a:r>
              <a:rPr lang="en-US" sz="2400" b="1" dirty="0"/>
              <a:t>Idolatrous Strategies</a:t>
            </a:r>
          </a:p>
          <a:p>
            <a:r>
              <a:rPr lang="en-US" sz="2400" b="1" dirty="0"/>
              <a:t>Surface idols:</a:t>
            </a:r>
          </a:p>
          <a:p>
            <a:endParaRPr lang="en-US" sz="2400" b="1" dirty="0"/>
          </a:p>
          <a:p>
            <a:endParaRPr lang="en-US" sz="2400" b="1" dirty="0"/>
          </a:p>
          <a:p>
            <a:r>
              <a:rPr lang="en-US" sz="2400" b="1" dirty="0"/>
              <a:t>Deep idols:</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1015663"/>
          </a:xfrm>
          <a:prstGeom prst="rect">
            <a:avLst/>
          </a:prstGeom>
          <a:noFill/>
        </p:spPr>
        <p:txBody>
          <a:bodyPr wrap="square" rtlCol="0">
            <a:spAutoFit/>
          </a:bodyPr>
          <a:lstStyle/>
          <a:p>
            <a:pPr algn="ctr"/>
            <a:r>
              <a:rPr lang="en-US" sz="2000" i="1" dirty="0"/>
              <a:t>Not very significant in society</a:t>
            </a:r>
          </a:p>
        </p:txBody>
      </p:sp>
      <p:sp>
        <p:nvSpPr>
          <p:cNvPr id="13" name="Rectangle 12">
            <a:extLst>
              <a:ext uri="{FF2B5EF4-FFF2-40B4-BE49-F238E27FC236}">
                <a16:creationId xmlns:a16="http://schemas.microsoft.com/office/drawing/2014/main" id="{8AAC01E5-3308-412C-844B-460463027584}"/>
              </a:ext>
            </a:extLst>
          </p:cNvPr>
          <p:cNvSpPr/>
          <p:nvPr/>
        </p:nvSpPr>
        <p:spPr>
          <a:xfrm>
            <a:off x="2060194" y="5265247"/>
            <a:ext cx="1464709" cy="1323439"/>
          </a:xfrm>
          <a:prstGeom prst="rect">
            <a:avLst/>
          </a:prstGeom>
        </p:spPr>
        <p:txBody>
          <a:bodyPr wrap="square">
            <a:spAutoFit/>
          </a:bodyPr>
          <a:lstStyle/>
          <a:p>
            <a:pPr algn="ctr"/>
            <a:r>
              <a:rPr lang="en-US" sz="2000" i="1" dirty="0"/>
              <a:t>In society now with many pagan beliefs</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227989" y="5541716"/>
            <a:ext cx="1660189" cy="1015663"/>
          </a:xfrm>
          <a:prstGeom prst="rect">
            <a:avLst/>
          </a:prstGeom>
          <a:noFill/>
        </p:spPr>
        <p:txBody>
          <a:bodyPr wrap="square" rtlCol="0">
            <a:spAutoFit/>
          </a:bodyPr>
          <a:lstStyle/>
          <a:p>
            <a:pPr algn="ctr"/>
            <a:r>
              <a:rPr lang="en-US" sz="2000" i="1" dirty="0"/>
              <a:t>Form of love shaped by the world</a:t>
            </a:r>
          </a:p>
        </p:txBody>
      </p:sp>
      <p:sp>
        <p:nvSpPr>
          <p:cNvPr id="16" name="TextBox 15">
            <a:extLst>
              <a:ext uri="{FF2B5EF4-FFF2-40B4-BE49-F238E27FC236}">
                <a16:creationId xmlns:a16="http://schemas.microsoft.com/office/drawing/2014/main" id="{29DFBBAC-2A05-49FA-8FB3-A737152BAB53}"/>
              </a:ext>
            </a:extLst>
          </p:cNvPr>
          <p:cNvSpPr txBox="1"/>
          <p:nvPr/>
        </p:nvSpPr>
        <p:spPr>
          <a:xfrm>
            <a:off x="9211634" y="2883068"/>
            <a:ext cx="2111860" cy="1323439"/>
          </a:xfrm>
          <a:prstGeom prst="rect">
            <a:avLst/>
          </a:prstGeom>
          <a:noFill/>
        </p:spPr>
        <p:txBody>
          <a:bodyPr wrap="none" rtlCol="0">
            <a:spAutoFit/>
          </a:bodyPr>
          <a:lstStyle/>
          <a:p>
            <a:pPr marL="285750" indent="-285750">
              <a:buFont typeface="Arial" panose="020B0604020202020204" pitchFamily="34" charset="0"/>
              <a:buChar char="•"/>
            </a:pPr>
            <a:r>
              <a:rPr lang="en-US" sz="2000" i="1" dirty="0"/>
              <a:t>Divisive</a:t>
            </a:r>
          </a:p>
          <a:p>
            <a:pPr marL="285750" indent="-285750">
              <a:buFont typeface="Arial" panose="020B0604020202020204" pitchFamily="34" charset="0"/>
              <a:buChar char="•"/>
            </a:pPr>
            <a:r>
              <a:rPr lang="en-US" sz="2000" i="1" dirty="0"/>
              <a:t>Confrontational</a:t>
            </a:r>
          </a:p>
          <a:p>
            <a:pPr marL="285750" indent="-285750">
              <a:buFont typeface="Arial" panose="020B0604020202020204" pitchFamily="34" charset="0"/>
              <a:buChar char="•"/>
            </a:pPr>
            <a:r>
              <a:rPr lang="en-US" sz="2000" i="1" dirty="0"/>
              <a:t>Full of yourself</a:t>
            </a:r>
          </a:p>
          <a:p>
            <a:endParaRPr lang="en-US" sz="2000" i="1" dirty="0"/>
          </a:p>
        </p:txBody>
      </p:sp>
      <p:sp>
        <p:nvSpPr>
          <p:cNvPr id="17" name="TextBox 16">
            <a:extLst>
              <a:ext uri="{FF2B5EF4-FFF2-40B4-BE49-F238E27FC236}">
                <a16:creationId xmlns:a16="http://schemas.microsoft.com/office/drawing/2014/main" id="{473C3F0D-4B6F-4E2B-B502-895EFEB313A1}"/>
              </a:ext>
            </a:extLst>
          </p:cNvPr>
          <p:cNvSpPr txBox="1"/>
          <p:nvPr/>
        </p:nvSpPr>
        <p:spPr>
          <a:xfrm>
            <a:off x="5147629" y="1415908"/>
            <a:ext cx="3723070" cy="1015663"/>
          </a:xfrm>
          <a:prstGeom prst="rect">
            <a:avLst/>
          </a:prstGeom>
          <a:noFill/>
        </p:spPr>
        <p:txBody>
          <a:bodyPr wrap="none" rtlCol="0">
            <a:spAutoFit/>
          </a:bodyPr>
          <a:lstStyle/>
          <a:p>
            <a:pPr marL="285750" indent="-285750">
              <a:buFont typeface="Arial" panose="020B0604020202020204" pitchFamily="34" charset="0"/>
              <a:buChar char="•"/>
            </a:pPr>
            <a:r>
              <a:rPr lang="en-US" sz="2000" i="1" dirty="0"/>
              <a:t>Selective of friends </a:t>
            </a:r>
          </a:p>
          <a:p>
            <a:pPr marL="285750" indent="-285750">
              <a:buFont typeface="Arial" panose="020B0604020202020204" pitchFamily="34" charset="0"/>
              <a:buChar char="•"/>
            </a:pPr>
            <a:r>
              <a:rPr lang="en-US" sz="2000" i="1" dirty="0"/>
              <a:t>Boastful</a:t>
            </a:r>
          </a:p>
          <a:p>
            <a:pPr marL="285750" indent="-285750">
              <a:buFont typeface="Arial" panose="020B0604020202020204" pitchFamily="34" charset="0"/>
              <a:buChar char="•"/>
            </a:pPr>
            <a:r>
              <a:rPr lang="en-US" sz="2000" i="1" dirty="0"/>
              <a:t>Indifferent to what others think</a:t>
            </a:r>
          </a:p>
        </p:txBody>
      </p:sp>
      <p:sp>
        <p:nvSpPr>
          <p:cNvPr id="18" name="TextBox 17">
            <a:extLst>
              <a:ext uri="{FF2B5EF4-FFF2-40B4-BE49-F238E27FC236}">
                <a16:creationId xmlns:a16="http://schemas.microsoft.com/office/drawing/2014/main" id="{BD922A01-F69A-4D60-A2D2-0B7986483361}"/>
              </a:ext>
            </a:extLst>
          </p:cNvPr>
          <p:cNvSpPr txBox="1"/>
          <p:nvPr/>
        </p:nvSpPr>
        <p:spPr>
          <a:xfrm>
            <a:off x="2196545" y="3128915"/>
            <a:ext cx="2107095" cy="1015663"/>
          </a:xfrm>
          <a:prstGeom prst="rect">
            <a:avLst/>
          </a:prstGeom>
          <a:noFill/>
        </p:spPr>
        <p:txBody>
          <a:bodyPr wrap="square" rtlCol="0">
            <a:spAutoFit/>
          </a:bodyPr>
          <a:lstStyle/>
          <a:p>
            <a:pPr algn="r"/>
            <a:r>
              <a:rPr lang="en-US" sz="2000" dirty="0"/>
              <a:t>Proud of his bible knowledge and gifts</a:t>
            </a:r>
          </a:p>
        </p:txBody>
      </p:sp>
      <p:sp>
        <p:nvSpPr>
          <p:cNvPr id="20" name="TextBox 19">
            <a:extLst>
              <a:ext uri="{FF2B5EF4-FFF2-40B4-BE49-F238E27FC236}">
                <a16:creationId xmlns:a16="http://schemas.microsoft.com/office/drawing/2014/main" id="{39389283-155E-4B58-9804-53FF56BAA9DB}"/>
              </a:ext>
            </a:extLst>
          </p:cNvPr>
          <p:cNvSpPr txBox="1"/>
          <p:nvPr/>
        </p:nvSpPr>
        <p:spPr>
          <a:xfrm>
            <a:off x="2143192" y="2174508"/>
            <a:ext cx="2160448" cy="1015663"/>
          </a:xfrm>
          <a:prstGeom prst="rect">
            <a:avLst/>
          </a:prstGeom>
          <a:noFill/>
        </p:spPr>
        <p:txBody>
          <a:bodyPr wrap="square" rtlCol="0">
            <a:spAutoFit/>
          </a:bodyPr>
          <a:lstStyle/>
          <a:p>
            <a:pPr algn="r"/>
            <a:r>
              <a:rPr lang="en-US" sz="2000" i="1" dirty="0"/>
              <a:t>Likes to show off his gift of speaking in tongues</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603935" y="3114839"/>
            <a:ext cx="3005755" cy="1200329"/>
          </a:xfrm>
          <a:prstGeom prst="rect">
            <a:avLst/>
          </a:prstGeom>
          <a:noFill/>
        </p:spPr>
        <p:txBody>
          <a:bodyPr wrap="square" rtlCol="0">
            <a:spAutoFit/>
          </a:bodyPr>
          <a:lstStyle/>
          <a:p>
            <a:pPr algn="ctr"/>
            <a:r>
              <a:rPr lang="en-US" sz="2400" i="1" dirty="0"/>
              <a:t>Thinks he is mature Christian</a:t>
            </a:r>
          </a:p>
          <a:p>
            <a:pPr algn="ctr"/>
            <a:endParaRPr lang="en-US" sz="2400" i="1" dirty="0"/>
          </a:p>
        </p:txBody>
      </p:sp>
      <p:sp>
        <p:nvSpPr>
          <p:cNvPr id="3" name="TextBox 2">
            <a:extLst>
              <a:ext uri="{FF2B5EF4-FFF2-40B4-BE49-F238E27FC236}">
                <a16:creationId xmlns:a16="http://schemas.microsoft.com/office/drawing/2014/main" id="{C01591FD-6884-4743-95B5-F1231773B8C7}"/>
              </a:ext>
            </a:extLst>
          </p:cNvPr>
          <p:cNvSpPr txBox="1"/>
          <p:nvPr/>
        </p:nvSpPr>
        <p:spPr>
          <a:xfrm>
            <a:off x="5042452" y="48548"/>
            <a:ext cx="2186817" cy="584775"/>
          </a:xfrm>
          <a:prstGeom prst="rect">
            <a:avLst/>
          </a:prstGeom>
          <a:noFill/>
        </p:spPr>
        <p:txBody>
          <a:bodyPr wrap="none" rtlCol="0">
            <a:spAutoFit/>
          </a:bodyPr>
          <a:lstStyle/>
          <a:p>
            <a:r>
              <a:rPr lang="en-US" sz="3200" b="1" dirty="0">
                <a:solidFill>
                  <a:srgbClr val="FF0000"/>
                </a:solidFill>
              </a:rPr>
              <a:t>WHO AM I?</a:t>
            </a:r>
          </a:p>
        </p:txBody>
      </p:sp>
    </p:spTree>
    <p:extLst>
      <p:ext uri="{BB962C8B-B14F-4D97-AF65-F5344CB8AC3E}">
        <p14:creationId xmlns:p14="http://schemas.microsoft.com/office/powerpoint/2010/main" val="3171569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7"/>
            <a:ext cx="2107095" cy="1648863"/>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223132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7"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40593" y="4530987"/>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875898" cy="461665"/>
          </a:xfrm>
          <a:prstGeom prst="rect">
            <a:avLst/>
          </a:prstGeom>
          <a:noFill/>
        </p:spPr>
        <p:txBody>
          <a:bodyPr wrap="none" rtlCol="0">
            <a:spAutoFit/>
          </a:bodyPr>
          <a:lstStyle/>
          <a:p>
            <a:r>
              <a:rPr lang="en-US" sz="2400" b="1" dirty="0"/>
              <a:t>Core Feelings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582748" y="1876584"/>
            <a:ext cx="2902226" cy="1815882"/>
          </a:xfrm>
          <a:prstGeom prst="rect">
            <a:avLst/>
          </a:prstGeom>
          <a:noFill/>
        </p:spPr>
        <p:txBody>
          <a:bodyPr wrap="square" rtlCol="0">
            <a:spAutoFit/>
          </a:bodyPr>
          <a:lstStyle/>
          <a:p>
            <a:r>
              <a:rPr lang="en-US" sz="2000" b="1" dirty="0"/>
              <a:t>God centered Strategies</a:t>
            </a:r>
          </a:p>
          <a:p>
            <a:r>
              <a:rPr lang="en-US" sz="2000" b="1" dirty="0"/>
              <a:t>Renew your mind:</a:t>
            </a:r>
          </a:p>
          <a:p>
            <a:endParaRPr lang="en-US" sz="2400" b="1" dirty="0"/>
          </a:p>
          <a:p>
            <a:endParaRPr lang="en-US" sz="2400" b="1" dirty="0"/>
          </a:p>
          <a:p>
            <a:r>
              <a:rPr lang="en-US" sz="2000" b="1" dirty="0"/>
              <a:t>Act of worship:</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707886"/>
          </a:xfrm>
          <a:prstGeom prst="rect">
            <a:avLst/>
          </a:prstGeom>
          <a:noFill/>
        </p:spPr>
        <p:txBody>
          <a:bodyPr wrap="square" rtlCol="0">
            <a:spAutoFit/>
          </a:bodyPr>
          <a:lstStyle/>
          <a:p>
            <a:pPr algn="ctr"/>
            <a:r>
              <a:rPr lang="en-US" sz="2000" i="1" dirty="0"/>
              <a:t>Commit to break free</a:t>
            </a:r>
          </a:p>
        </p:txBody>
      </p:sp>
      <p:sp>
        <p:nvSpPr>
          <p:cNvPr id="13" name="Rectangle 12">
            <a:extLst>
              <a:ext uri="{FF2B5EF4-FFF2-40B4-BE49-F238E27FC236}">
                <a16:creationId xmlns:a16="http://schemas.microsoft.com/office/drawing/2014/main" id="{8AAC01E5-3308-412C-844B-460463027584}"/>
              </a:ext>
            </a:extLst>
          </p:cNvPr>
          <p:cNvSpPr/>
          <p:nvPr/>
        </p:nvSpPr>
        <p:spPr>
          <a:xfrm>
            <a:off x="2060194" y="5265247"/>
            <a:ext cx="1464709" cy="1631216"/>
          </a:xfrm>
          <a:prstGeom prst="rect">
            <a:avLst/>
          </a:prstGeom>
        </p:spPr>
        <p:txBody>
          <a:bodyPr wrap="square">
            <a:spAutoFit/>
          </a:bodyPr>
          <a:lstStyle/>
          <a:p>
            <a:pPr algn="ctr"/>
            <a:r>
              <a:rPr lang="en-US" sz="2000" i="1" dirty="0"/>
              <a:t>How does God view what I do, not the world </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148296" y="5527096"/>
            <a:ext cx="1875898" cy="1015663"/>
          </a:xfrm>
          <a:prstGeom prst="rect">
            <a:avLst/>
          </a:prstGeom>
          <a:noFill/>
        </p:spPr>
        <p:txBody>
          <a:bodyPr wrap="square" rtlCol="0">
            <a:spAutoFit/>
          </a:bodyPr>
          <a:lstStyle/>
          <a:p>
            <a:pPr algn="ctr"/>
            <a:r>
              <a:rPr lang="en-US" sz="2000" i="1" dirty="0"/>
              <a:t>Move from hurt feelings to biblical feelings</a:t>
            </a:r>
          </a:p>
        </p:txBody>
      </p:sp>
      <p:sp>
        <p:nvSpPr>
          <p:cNvPr id="16" name="TextBox 15">
            <a:extLst>
              <a:ext uri="{FF2B5EF4-FFF2-40B4-BE49-F238E27FC236}">
                <a16:creationId xmlns:a16="http://schemas.microsoft.com/office/drawing/2014/main" id="{29DFBBAC-2A05-49FA-8FB3-A737152BAB53}"/>
              </a:ext>
            </a:extLst>
          </p:cNvPr>
          <p:cNvSpPr txBox="1"/>
          <p:nvPr/>
        </p:nvSpPr>
        <p:spPr>
          <a:xfrm>
            <a:off x="9211634" y="2883068"/>
            <a:ext cx="2026209" cy="1938992"/>
          </a:xfrm>
          <a:prstGeom prst="rect">
            <a:avLst/>
          </a:prstGeom>
          <a:noFill/>
        </p:spPr>
        <p:txBody>
          <a:bodyPr wrap="square" rtlCol="0">
            <a:spAutoFit/>
          </a:bodyPr>
          <a:lstStyle/>
          <a:p>
            <a:r>
              <a:rPr lang="en-US" sz="2000" i="1" dirty="0"/>
              <a:t>Move from negative emotions to God centered positive emotions</a:t>
            </a:r>
          </a:p>
          <a:p>
            <a:endParaRPr lang="en-US" sz="2000" i="1" dirty="0"/>
          </a:p>
        </p:txBody>
      </p:sp>
      <p:sp>
        <p:nvSpPr>
          <p:cNvPr id="17" name="TextBox 16">
            <a:extLst>
              <a:ext uri="{FF2B5EF4-FFF2-40B4-BE49-F238E27FC236}">
                <a16:creationId xmlns:a16="http://schemas.microsoft.com/office/drawing/2014/main" id="{473C3F0D-4B6F-4E2B-B502-895EFEB313A1}"/>
              </a:ext>
            </a:extLst>
          </p:cNvPr>
          <p:cNvSpPr txBox="1"/>
          <p:nvPr/>
        </p:nvSpPr>
        <p:spPr>
          <a:xfrm>
            <a:off x="5042451" y="1401732"/>
            <a:ext cx="2313345" cy="1015663"/>
          </a:xfrm>
          <a:prstGeom prst="rect">
            <a:avLst/>
          </a:prstGeom>
          <a:noFill/>
        </p:spPr>
        <p:txBody>
          <a:bodyPr wrap="square" rtlCol="0">
            <a:spAutoFit/>
          </a:bodyPr>
          <a:lstStyle/>
          <a:p>
            <a:r>
              <a:rPr lang="en-US" sz="2000" i="1" dirty="0"/>
              <a:t>Move from reactive behavior to biblical behavior</a:t>
            </a:r>
          </a:p>
        </p:txBody>
      </p:sp>
      <p:sp>
        <p:nvSpPr>
          <p:cNvPr id="18" name="TextBox 17">
            <a:extLst>
              <a:ext uri="{FF2B5EF4-FFF2-40B4-BE49-F238E27FC236}">
                <a16:creationId xmlns:a16="http://schemas.microsoft.com/office/drawing/2014/main" id="{BD922A01-F69A-4D60-A2D2-0B7986483361}"/>
              </a:ext>
            </a:extLst>
          </p:cNvPr>
          <p:cNvSpPr txBox="1"/>
          <p:nvPr/>
        </p:nvSpPr>
        <p:spPr>
          <a:xfrm>
            <a:off x="2196545" y="3128915"/>
            <a:ext cx="2107095" cy="1015663"/>
          </a:xfrm>
          <a:prstGeom prst="rect">
            <a:avLst/>
          </a:prstGeom>
          <a:noFill/>
        </p:spPr>
        <p:txBody>
          <a:bodyPr wrap="square" rtlCol="0">
            <a:spAutoFit/>
          </a:bodyPr>
          <a:lstStyle/>
          <a:p>
            <a:r>
              <a:rPr lang="en-US" sz="2000" dirty="0"/>
              <a:t>Progressively being more filled with Christ </a:t>
            </a:r>
          </a:p>
        </p:txBody>
      </p:sp>
      <p:sp>
        <p:nvSpPr>
          <p:cNvPr id="20" name="TextBox 19">
            <a:extLst>
              <a:ext uri="{FF2B5EF4-FFF2-40B4-BE49-F238E27FC236}">
                <a16:creationId xmlns:a16="http://schemas.microsoft.com/office/drawing/2014/main" id="{39389283-155E-4B58-9804-53FF56BAA9DB}"/>
              </a:ext>
            </a:extLst>
          </p:cNvPr>
          <p:cNvSpPr txBox="1"/>
          <p:nvPr/>
        </p:nvSpPr>
        <p:spPr>
          <a:xfrm>
            <a:off x="596831" y="2534604"/>
            <a:ext cx="4027492" cy="707886"/>
          </a:xfrm>
          <a:prstGeom prst="rect">
            <a:avLst/>
          </a:prstGeom>
          <a:noFill/>
        </p:spPr>
        <p:txBody>
          <a:bodyPr wrap="square" rtlCol="0">
            <a:spAutoFit/>
          </a:bodyPr>
          <a:lstStyle/>
          <a:p>
            <a:r>
              <a:rPr lang="en-US" sz="2000" i="1" dirty="0"/>
              <a:t>Progressively move to biblical thinking</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603935" y="3114839"/>
            <a:ext cx="3005755" cy="1200329"/>
          </a:xfrm>
          <a:prstGeom prst="rect">
            <a:avLst/>
          </a:prstGeom>
          <a:noFill/>
        </p:spPr>
        <p:txBody>
          <a:bodyPr wrap="square" rtlCol="0">
            <a:spAutoFit/>
          </a:bodyPr>
          <a:lstStyle/>
          <a:p>
            <a:pPr algn="ctr"/>
            <a:r>
              <a:rPr lang="en-US" sz="2400" i="1" dirty="0"/>
              <a:t>Identity rooted in Christ</a:t>
            </a:r>
          </a:p>
          <a:p>
            <a:pPr algn="ctr"/>
            <a:endParaRPr lang="en-US" sz="2400" i="1" dirty="0"/>
          </a:p>
        </p:txBody>
      </p:sp>
    </p:spTree>
    <p:extLst>
      <p:ext uri="{BB962C8B-B14F-4D97-AF65-F5344CB8AC3E}">
        <p14:creationId xmlns:p14="http://schemas.microsoft.com/office/powerpoint/2010/main" val="326330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6262-C84B-443D-8B4A-39E774B75736}"/>
              </a:ext>
            </a:extLst>
          </p:cNvPr>
          <p:cNvSpPr>
            <a:spLocks noGrp="1"/>
          </p:cNvSpPr>
          <p:nvPr>
            <p:ph type="title"/>
          </p:nvPr>
        </p:nvSpPr>
        <p:spPr/>
        <p:txBody>
          <a:bodyPr/>
          <a:lstStyle/>
          <a:p>
            <a:r>
              <a:rPr lang="en-US" dirty="0"/>
              <a:t>1. The power of prayer</a:t>
            </a:r>
          </a:p>
        </p:txBody>
      </p:sp>
      <p:sp>
        <p:nvSpPr>
          <p:cNvPr id="3" name="Text Placeholder 2">
            <a:extLst>
              <a:ext uri="{FF2B5EF4-FFF2-40B4-BE49-F238E27FC236}">
                <a16:creationId xmlns:a16="http://schemas.microsoft.com/office/drawing/2014/main" id="{F32AB50F-BDFE-49DD-B223-341E36171363}"/>
              </a:ext>
            </a:extLst>
          </p:cNvPr>
          <p:cNvSpPr>
            <a:spLocks noGrp="1"/>
          </p:cNvSpPr>
          <p:nvPr>
            <p:ph type="body" idx="1"/>
          </p:nvPr>
        </p:nvSpPr>
        <p:spPr/>
        <p:txBody>
          <a:bodyPr/>
          <a:lstStyle/>
          <a:p>
            <a:r>
              <a:rPr lang="en-US" dirty="0"/>
              <a:t>What should we pray for?</a:t>
            </a:r>
          </a:p>
          <a:p>
            <a:r>
              <a:rPr lang="en-US" dirty="0"/>
              <a:t>1 Cor 10:1-13</a:t>
            </a:r>
          </a:p>
        </p:txBody>
      </p:sp>
    </p:spTree>
    <p:extLst>
      <p:ext uri="{BB962C8B-B14F-4D97-AF65-F5344CB8AC3E}">
        <p14:creationId xmlns:p14="http://schemas.microsoft.com/office/powerpoint/2010/main" val="407821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9AF2-A57D-4A62-98F5-A9955F2CE76E}"/>
              </a:ext>
            </a:extLst>
          </p:cNvPr>
          <p:cNvSpPr>
            <a:spLocks noGrp="1"/>
          </p:cNvSpPr>
          <p:nvPr>
            <p:ph type="title"/>
          </p:nvPr>
        </p:nvSpPr>
        <p:spPr/>
        <p:txBody>
          <a:bodyPr>
            <a:noAutofit/>
          </a:bodyPr>
          <a:lstStyle/>
          <a:p>
            <a:r>
              <a:rPr lang="en-US" sz="3600" dirty="0"/>
              <a:t>Pray to know the extend of sin that keeps you in a repetitive cycle</a:t>
            </a:r>
            <a:br>
              <a:rPr lang="en-US" sz="3600" dirty="0"/>
            </a:br>
            <a:endParaRPr lang="en-US" sz="3600" dirty="0"/>
          </a:p>
        </p:txBody>
      </p:sp>
      <p:sp>
        <p:nvSpPr>
          <p:cNvPr id="3" name="Content Placeholder 2">
            <a:extLst>
              <a:ext uri="{FF2B5EF4-FFF2-40B4-BE49-F238E27FC236}">
                <a16:creationId xmlns:a16="http://schemas.microsoft.com/office/drawing/2014/main" id="{17999E98-611E-42BC-93A2-990CF84B6E33}"/>
              </a:ext>
            </a:extLst>
          </p:cNvPr>
          <p:cNvSpPr>
            <a:spLocks noGrp="1"/>
          </p:cNvSpPr>
          <p:nvPr>
            <p:ph idx="1"/>
          </p:nvPr>
        </p:nvSpPr>
        <p:spPr>
          <a:xfrm>
            <a:off x="838200" y="2355712"/>
            <a:ext cx="10515600" cy="2945158"/>
          </a:xfrm>
        </p:spPr>
        <p:txBody>
          <a:bodyPr/>
          <a:lstStyle/>
          <a:p>
            <a:r>
              <a:rPr lang="en-US" dirty="0"/>
              <a:t>The sin of presumption (v1-6, 11-12)</a:t>
            </a:r>
          </a:p>
          <a:p>
            <a:r>
              <a:rPr lang="en-US" dirty="0"/>
              <a:t>The sin of self indulgence (v7-8)</a:t>
            </a:r>
          </a:p>
          <a:p>
            <a:r>
              <a:rPr lang="en-US" dirty="0"/>
              <a:t>The sin of constant negativity (v9-10)</a:t>
            </a:r>
          </a:p>
        </p:txBody>
      </p:sp>
    </p:spTree>
    <p:extLst>
      <p:ext uri="{BB962C8B-B14F-4D97-AF65-F5344CB8AC3E}">
        <p14:creationId xmlns:p14="http://schemas.microsoft.com/office/powerpoint/2010/main" val="1279085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CE2F0-91DB-4403-925D-6317EB386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07" y="636104"/>
            <a:ext cx="11264349" cy="5632174"/>
          </a:xfrm>
          <a:prstGeom prst="rect">
            <a:avLst/>
          </a:prstGeom>
        </p:spPr>
      </p:pic>
    </p:spTree>
    <p:extLst>
      <p:ext uri="{BB962C8B-B14F-4D97-AF65-F5344CB8AC3E}">
        <p14:creationId xmlns:p14="http://schemas.microsoft.com/office/powerpoint/2010/main" val="1835763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B29A2-911D-4028-A543-13F23B4CF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6" y="1219200"/>
            <a:ext cx="5605670" cy="3798956"/>
          </a:xfrm>
          <a:prstGeom prst="rect">
            <a:avLst/>
          </a:prstGeom>
        </p:spPr>
      </p:pic>
      <p:pic>
        <p:nvPicPr>
          <p:cNvPr id="5" name="Picture 4">
            <a:extLst>
              <a:ext uri="{FF2B5EF4-FFF2-40B4-BE49-F238E27FC236}">
                <a16:creationId xmlns:a16="http://schemas.microsoft.com/office/drawing/2014/main" id="{7D16B0BD-9557-4EAA-8906-D33C1637C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025" y="1219200"/>
            <a:ext cx="5698435" cy="3798956"/>
          </a:xfrm>
          <a:prstGeom prst="rect">
            <a:avLst/>
          </a:prstGeom>
        </p:spPr>
      </p:pic>
    </p:spTree>
    <p:extLst>
      <p:ext uri="{BB962C8B-B14F-4D97-AF65-F5344CB8AC3E}">
        <p14:creationId xmlns:p14="http://schemas.microsoft.com/office/powerpoint/2010/main" val="24511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1ECB38-BBD7-488E-A23F-631D65E0C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87" y="21535"/>
            <a:ext cx="9806609" cy="6742043"/>
          </a:xfrm>
          <a:prstGeom prst="rect">
            <a:avLst/>
          </a:prstGeom>
        </p:spPr>
      </p:pic>
    </p:spTree>
    <p:extLst>
      <p:ext uri="{BB962C8B-B14F-4D97-AF65-F5344CB8AC3E}">
        <p14:creationId xmlns:p14="http://schemas.microsoft.com/office/powerpoint/2010/main" val="295542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257CD31-0C02-46B5-ACF9-EB9183CFA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731" y="0"/>
            <a:ext cx="9606537" cy="6858000"/>
          </a:xfrm>
          <a:prstGeom prst="rect">
            <a:avLst/>
          </a:prstGeom>
        </p:spPr>
      </p:pic>
    </p:spTree>
    <p:extLst>
      <p:ext uri="{BB962C8B-B14F-4D97-AF65-F5344CB8AC3E}">
        <p14:creationId xmlns:p14="http://schemas.microsoft.com/office/powerpoint/2010/main" val="45441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9AF2-A57D-4A62-98F5-A9955F2CE76E}"/>
              </a:ext>
            </a:extLst>
          </p:cNvPr>
          <p:cNvSpPr>
            <a:spLocks noGrp="1"/>
          </p:cNvSpPr>
          <p:nvPr>
            <p:ph type="title"/>
          </p:nvPr>
        </p:nvSpPr>
        <p:spPr/>
        <p:txBody>
          <a:bodyPr>
            <a:noAutofit/>
          </a:bodyPr>
          <a:lstStyle/>
          <a:p>
            <a:pPr algn="ctr"/>
            <a:r>
              <a:rPr lang="en-US" sz="3600" dirty="0"/>
              <a:t>Pray for faith to rely on a faithful God</a:t>
            </a:r>
            <a:br>
              <a:rPr lang="en-US" sz="3600" dirty="0"/>
            </a:br>
            <a:endParaRPr lang="en-US" sz="3600" dirty="0"/>
          </a:p>
        </p:txBody>
      </p:sp>
      <p:pic>
        <p:nvPicPr>
          <p:cNvPr id="6" name="Picture 5">
            <a:extLst>
              <a:ext uri="{FF2B5EF4-FFF2-40B4-BE49-F238E27FC236}">
                <a16:creationId xmlns:a16="http://schemas.microsoft.com/office/drawing/2014/main" id="{DD8C2F2B-27CC-4942-986A-D855AC22B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818" y="1581978"/>
            <a:ext cx="8630478" cy="4515948"/>
          </a:xfrm>
          <a:prstGeom prst="rect">
            <a:avLst/>
          </a:prstGeom>
        </p:spPr>
      </p:pic>
    </p:spTree>
    <p:extLst>
      <p:ext uri="{BB962C8B-B14F-4D97-AF65-F5344CB8AC3E}">
        <p14:creationId xmlns:p14="http://schemas.microsoft.com/office/powerpoint/2010/main" val="339570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6262-C84B-443D-8B4A-39E774B75736}"/>
              </a:ext>
            </a:extLst>
          </p:cNvPr>
          <p:cNvSpPr>
            <a:spLocks noGrp="1"/>
          </p:cNvSpPr>
          <p:nvPr>
            <p:ph type="title"/>
          </p:nvPr>
        </p:nvSpPr>
        <p:spPr/>
        <p:txBody>
          <a:bodyPr/>
          <a:lstStyle/>
          <a:p>
            <a:r>
              <a:rPr lang="en-US" dirty="0"/>
              <a:t>2. The power of scripture</a:t>
            </a:r>
          </a:p>
        </p:txBody>
      </p:sp>
      <p:sp>
        <p:nvSpPr>
          <p:cNvPr id="3" name="Text Placeholder 2">
            <a:extLst>
              <a:ext uri="{FF2B5EF4-FFF2-40B4-BE49-F238E27FC236}">
                <a16:creationId xmlns:a16="http://schemas.microsoft.com/office/drawing/2014/main" id="{F32AB50F-BDFE-49DD-B223-341E36171363}"/>
              </a:ext>
            </a:extLst>
          </p:cNvPr>
          <p:cNvSpPr>
            <a:spLocks noGrp="1"/>
          </p:cNvSpPr>
          <p:nvPr>
            <p:ph type="body" idx="1"/>
          </p:nvPr>
        </p:nvSpPr>
        <p:spPr/>
        <p:txBody>
          <a:bodyPr/>
          <a:lstStyle/>
          <a:p>
            <a:endParaRPr lang="en-US" i="1" dirty="0"/>
          </a:p>
          <a:p>
            <a:r>
              <a:rPr lang="en-US" dirty="0"/>
              <a:t>1 Cor 10:13</a:t>
            </a:r>
          </a:p>
        </p:txBody>
      </p:sp>
    </p:spTree>
    <p:extLst>
      <p:ext uri="{BB962C8B-B14F-4D97-AF65-F5344CB8AC3E}">
        <p14:creationId xmlns:p14="http://schemas.microsoft.com/office/powerpoint/2010/main" val="2337900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D1D2A-7F50-48AC-91D0-74863E9A3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9656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7C771B-31D6-4C3D-9856-E69A61003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0" y="0"/>
            <a:ext cx="3175000" cy="6858000"/>
          </a:xfrm>
          <a:prstGeom prst="rect">
            <a:avLst/>
          </a:prstGeom>
        </p:spPr>
      </p:pic>
    </p:spTree>
    <p:extLst>
      <p:ext uri="{BB962C8B-B14F-4D97-AF65-F5344CB8AC3E}">
        <p14:creationId xmlns:p14="http://schemas.microsoft.com/office/powerpoint/2010/main" val="3546031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B975-F631-492E-85F7-2E9200E34775}"/>
              </a:ext>
            </a:extLst>
          </p:cNvPr>
          <p:cNvSpPr>
            <a:spLocks noGrp="1"/>
          </p:cNvSpPr>
          <p:nvPr>
            <p:ph type="title"/>
          </p:nvPr>
        </p:nvSpPr>
        <p:spPr/>
        <p:txBody>
          <a:bodyPr/>
          <a:lstStyle/>
          <a:p>
            <a:r>
              <a:rPr lang="en-US" dirty="0"/>
              <a:t>The power of Scripture combined with prayer</a:t>
            </a:r>
          </a:p>
        </p:txBody>
      </p:sp>
      <p:sp>
        <p:nvSpPr>
          <p:cNvPr id="3" name="Content Placeholder 2">
            <a:extLst>
              <a:ext uri="{FF2B5EF4-FFF2-40B4-BE49-F238E27FC236}">
                <a16:creationId xmlns:a16="http://schemas.microsoft.com/office/drawing/2014/main" id="{979CD799-18F6-4AF6-AF19-BD0A0EA7932D}"/>
              </a:ext>
            </a:extLst>
          </p:cNvPr>
          <p:cNvSpPr>
            <a:spLocks noGrp="1"/>
          </p:cNvSpPr>
          <p:nvPr>
            <p:ph idx="1"/>
          </p:nvPr>
        </p:nvSpPr>
        <p:spPr/>
        <p:txBody>
          <a:bodyPr/>
          <a:lstStyle/>
          <a:p>
            <a:r>
              <a:rPr lang="en-US" sz="3200" b="1" dirty="0">
                <a:solidFill>
                  <a:srgbClr val="FF0000"/>
                </a:solidFill>
              </a:rPr>
              <a:t>AWARE</a:t>
            </a:r>
            <a:r>
              <a:rPr lang="en-US" dirty="0"/>
              <a:t>- by developing the habit of prayer with scripture we become aware of our idols and negative thoughts.</a:t>
            </a:r>
          </a:p>
          <a:p>
            <a:r>
              <a:rPr lang="en-US" sz="3200" b="1" dirty="0">
                <a:solidFill>
                  <a:srgbClr val="FF0000"/>
                </a:solidFill>
              </a:rPr>
              <a:t>ARREST</a:t>
            </a:r>
            <a:r>
              <a:rPr lang="en-US" dirty="0"/>
              <a:t>- pray for God’s strength to discipline us to arrest our negative thoughts and for a way out of our destructive cycles. </a:t>
            </a:r>
          </a:p>
          <a:p>
            <a:r>
              <a:rPr lang="en-US" sz="3200" b="1" dirty="0">
                <a:solidFill>
                  <a:srgbClr val="FF0000"/>
                </a:solidFill>
              </a:rPr>
              <a:t>ADJUST</a:t>
            </a:r>
            <a:r>
              <a:rPr lang="en-US" dirty="0"/>
              <a:t>- look at your life and adjust the environment that puts you in a destructive cycle. Use specific scripture to speak into our issues.</a:t>
            </a:r>
          </a:p>
          <a:p>
            <a:endParaRPr lang="en-US" dirty="0"/>
          </a:p>
        </p:txBody>
      </p:sp>
    </p:spTree>
    <p:extLst>
      <p:ext uri="{BB962C8B-B14F-4D97-AF65-F5344CB8AC3E}">
        <p14:creationId xmlns:p14="http://schemas.microsoft.com/office/powerpoint/2010/main" val="1320621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6262-C84B-443D-8B4A-39E774B75736}"/>
              </a:ext>
            </a:extLst>
          </p:cNvPr>
          <p:cNvSpPr>
            <a:spLocks noGrp="1"/>
          </p:cNvSpPr>
          <p:nvPr>
            <p:ph type="title"/>
          </p:nvPr>
        </p:nvSpPr>
        <p:spPr/>
        <p:txBody>
          <a:bodyPr/>
          <a:lstStyle/>
          <a:p>
            <a:r>
              <a:rPr lang="en-US" dirty="0"/>
              <a:t>3. The power of community</a:t>
            </a:r>
          </a:p>
        </p:txBody>
      </p:sp>
      <p:sp>
        <p:nvSpPr>
          <p:cNvPr id="3" name="Text Placeholder 2">
            <a:extLst>
              <a:ext uri="{FF2B5EF4-FFF2-40B4-BE49-F238E27FC236}">
                <a16:creationId xmlns:a16="http://schemas.microsoft.com/office/drawing/2014/main" id="{F32AB50F-BDFE-49DD-B223-341E36171363}"/>
              </a:ext>
            </a:extLst>
          </p:cNvPr>
          <p:cNvSpPr>
            <a:spLocks noGrp="1"/>
          </p:cNvSpPr>
          <p:nvPr>
            <p:ph type="body" idx="1"/>
          </p:nvPr>
        </p:nvSpPr>
        <p:spPr/>
        <p:txBody>
          <a:bodyPr/>
          <a:lstStyle/>
          <a:p>
            <a:endParaRPr lang="en-US" i="1" dirty="0"/>
          </a:p>
          <a:p>
            <a:r>
              <a:rPr lang="en-US" dirty="0"/>
              <a:t>1 Cor 11-14</a:t>
            </a:r>
          </a:p>
        </p:txBody>
      </p:sp>
    </p:spTree>
    <p:extLst>
      <p:ext uri="{BB962C8B-B14F-4D97-AF65-F5344CB8AC3E}">
        <p14:creationId xmlns:p14="http://schemas.microsoft.com/office/powerpoint/2010/main" val="1398353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A6D286-76F3-4C07-A118-7266B5365312}"/>
              </a:ext>
            </a:extLst>
          </p:cNvPr>
          <p:cNvSpPr>
            <a:spLocks noGrp="1"/>
          </p:cNvSpPr>
          <p:nvPr>
            <p:ph idx="1"/>
          </p:nvPr>
        </p:nvSpPr>
        <p:spPr>
          <a:xfrm>
            <a:off x="838200" y="1177131"/>
            <a:ext cx="10515600" cy="4351338"/>
          </a:xfrm>
        </p:spPr>
        <p:txBody>
          <a:bodyPr>
            <a:normAutofit/>
          </a:bodyPr>
          <a:lstStyle/>
          <a:p>
            <a:pPr marL="0" indent="0" algn="just">
              <a:buNone/>
            </a:pPr>
            <a:r>
              <a:rPr lang="en-US" sz="2400" b="1" baseline="30000" dirty="0"/>
              <a:t>17 </a:t>
            </a:r>
            <a:r>
              <a:rPr lang="en-US" sz="2400" dirty="0"/>
              <a:t>From Miletus, Paul sent to Ephesus for the elders of the church.</a:t>
            </a:r>
            <a:r>
              <a:rPr lang="en-US" sz="2400" b="1" baseline="30000" dirty="0"/>
              <a:t>18 </a:t>
            </a:r>
            <a:r>
              <a:rPr lang="en-US" sz="2400" dirty="0"/>
              <a:t>When they arrived, he said to them: “You know how I lived the whole time I was with you, from the first day I came into the province of Asia.</a:t>
            </a:r>
            <a:r>
              <a:rPr lang="en-US" sz="2400" b="1" baseline="30000" dirty="0"/>
              <a:t>19 </a:t>
            </a:r>
            <a:r>
              <a:rPr lang="en-US" sz="2400" dirty="0"/>
              <a:t>I served the Lord with great humility and </a:t>
            </a:r>
            <a:r>
              <a:rPr lang="en-US" sz="2400" i="1" dirty="0">
                <a:solidFill>
                  <a:srgbClr val="FF0000"/>
                </a:solidFill>
              </a:rPr>
              <a:t>with tears</a:t>
            </a:r>
            <a:r>
              <a:rPr lang="en-US" sz="2400" dirty="0"/>
              <a:t> and in the midst of severe testing by the plots of my Jewish opponents. </a:t>
            </a:r>
            <a:r>
              <a:rPr lang="en-US" sz="2400" b="1" baseline="30000" dirty="0"/>
              <a:t>20 </a:t>
            </a:r>
            <a:r>
              <a:rPr lang="en-US" sz="2400" b="1" dirty="0"/>
              <a:t>You know that I have not hesitated to preach anything that would be helpful to you but have taught you publicly and from house to house. </a:t>
            </a:r>
            <a:r>
              <a:rPr lang="en-US" sz="2400" b="1" baseline="30000" dirty="0"/>
              <a:t>21 </a:t>
            </a:r>
            <a:r>
              <a:rPr lang="en-US" sz="2400" dirty="0"/>
              <a:t>I have declared to both Jews and Greeks that they must turn to God in repentance and have faith in our Lord Jesus.</a:t>
            </a:r>
          </a:p>
          <a:p>
            <a:pPr marL="0" indent="0">
              <a:buNone/>
            </a:pPr>
            <a:r>
              <a:rPr lang="en-US" sz="2400" dirty="0"/>
              <a:t>Acts 20:17</a:t>
            </a:r>
            <a:endParaRPr lang="en-US" dirty="0"/>
          </a:p>
        </p:txBody>
      </p:sp>
    </p:spTree>
    <p:extLst>
      <p:ext uri="{BB962C8B-B14F-4D97-AF65-F5344CB8AC3E}">
        <p14:creationId xmlns:p14="http://schemas.microsoft.com/office/powerpoint/2010/main" val="1145492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9584-31EE-4906-8F88-F4A6425A4D59}"/>
              </a:ext>
            </a:extLst>
          </p:cNvPr>
          <p:cNvSpPr>
            <a:spLocks noGrp="1"/>
          </p:cNvSpPr>
          <p:nvPr>
            <p:ph type="title"/>
          </p:nvPr>
        </p:nvSpPr>
        <p:spPr/>
        <p:txBody>
          <a:bodyPr/>
          <a:lstStyle/>
          <a:p>
            <a:r>
              <a:rPr lang="en-US" dirty="0"/>
              <a:t>Progressive Sanctification</a:t>
            </a:r>
          </a:p>
        </p:txBody>
      </p:sp>
      <p:sp>
        <p:nvSpPr>
          <p:cNvPr id="3" name="Content Placeholder 2">
            <a:extLst>
              <a:ext uri="{FF2B5EF4-FFF2-40B4-BE49-F238E27FC236}">
                <a16:creationId xmlns:a16="http://schemas.microsoft.com/office/drawing/2014/main" id="{0F0EF4F7-E2F2-461A-984F-B1B6B7B4DD97}"/>
              </a:ext>
            </a:extLst>
          </p:cNvPr>
          <p:cNvSpPr>
            <a:spLocks noGrp="1"/>
          </p:cNvSpPr>
          <p:nvPr>
            <p:ph idx="1"/>
          </p:nvPr>
        </p:nvSpPr>
        <p:spPr/>
        <p:txBody>
          <a:bodyPr/>
          <a:lstStyle/>
          <a:p>
            <a:r>
              <a:rPr lang="en-US" dirty="0"/>
              <a:t>The power of a worshipping community (</a:t>
            </a:r>
            <a:r>
              <a:rPr lang="en-US" dirty="0" err="1"/>
              <a:t>chp</a:t>
            </a:r>
            <a:r>
              <a:rPr lang="en-US" dirty="0"/>
              <a:t> 14)</a:t>
            </a:r>
          </a:p>
          <a:p>
            <a:r>
              <a:rPr lang="en-US" dirty="0"/>
              <a:t>The accountability of a complimenting community (</a:t>
            </a:r>
            <a:r>
              <a:rPr lang="en-US" dirty="0" err="1"/>
              <a:t>chps</a:t>
            </a:r>
            <a:r>
              <a:rPr lang="en-US" dirty="0"/>
              <a:t> 11-12)</a:t>
            </a:r>
          </a:p>
          <a:p>
            <a:r>
              <a:rPr lang="en-US" dirty="0"/>
              <a:t>The change that comes in a loving community (</a:t>
            </a:r>
            <a:r>
              <a:rPr lang="en-US" dirty="0" err="1"/>
              <a:t>chps</a:t>
            </a:r>
            <a:r>
              <a:rPr lang="en-US" dirty="0"/>
              <a:t> 13)</a:t>
            </a:r>
          </a:p>
        </p:txBody>
      </p:sp>
    </p:spTree>
    <p:extLst>
      <p:ext uri="{BB962C8B-B14F-4D97-AF65-F5344CB8AC3E}">
        <p14:creationId xmlns:p14="http://schemas.microsoft.com/office/powerpoint/2010/main" val="2652994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9584-31EE-4906-8F88-F4A6425A4D59}"/>
              </a:ext>
            </a:extLst>
          </p:cNvPr>
          <p:cNvSpPr>
            <a:spLocks noGrp="1"/>
          </p:cNvSpPr>
          <p:nvPr>
            <p:ph type="title"/>
          </p:nvPr>
        </p:nvSpPr>
        <p:spPr/>
        <p:txBody>
          <a:bodyPr/>
          <a:lstStyle/>
          <a:p>
            <a:r>
              <a:rPr lang="en-US" dirty="0"/>
              <a:t>Progressive Sanctification</a:t>
            </a:r>
          </a:p>
        </p:txBody>
      </p:sp>
      <p:sp>
        <p:nvSpPr>
          <p:cNvPr id="3" name="Content Placeholder 2">
            <a:extLst>
              <a:ext uri="{FF2B5EF4-FFF2-40B4-BE49-F238E27FC236}">
                <a16:creationId xmlns:a16="http://schemas.microsoft.com/office/drawing/2014/main" id="{0F0EF4F7-E2F2-461A-984F-B1B6B7B4DD97}"/>
              </a:ext>
            </a:extLst>
          </p:cNvPr>
          <p:cNvSpPr>
            <a:spLocks noGrp="1"/>
          </p:cNvSpPr>
          <p:nvPr>
            <p:ph idx="1"/>
          </p:nvPr>
        </p:nvSpPr>
        <p:spPr/>
        <p:txBody>
          <a:bodyPr/>
          <a:lstStyle/>
          <a:p>
            <a:r>
              <a:rPr lang="en-US" dirty="0"/>
              <a:t>The worshipping body on Sunday</a:t>
            </a:r>
          </a:p>
          <a:p>
            <a:r>
              <a:rPr lang="en-US" dirty="0"/>
              <a:t>The Life Groups </a:t>
            </a:r>
          </a:p>
          <a:p>
            <a:r>
              <a:rPr lang="en-US" dirty="0"/>
              <a:t>The accountability partner</a:t>
            </a:r>
          </a:p>
          <a:p>
            <a:r>
              <a:rPr lang="en-US" dirty="0"/>
              <a:t>The regular prayer meetings</a:t>
            </a:r>
          </a:p>
          <a:p>
            <a:r>
              <a:rPr lang="en-US" dirty="0"/>
              <a:t>The mentor/pastor/Christian counselor</a:t>
            </a:r>
          </a:p>
        </p:txBody>
      </p:sp>
    </p:spTree>
    <p:extLst>
      <p:ext uri="{BB962C8B-B14F-4D97-AF65-F5344CB8AC3E}">
        <p14:creationId xmlns:p14="http://schemas.microsoft.com/office/powerpoint/2010/main" val="665694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177B-B786-4B11-BFF0-554736B93A9D}"/>
              </a:ext>
            </a:extLst>
          </p:cNvPr>
          <p:cNvSpPr>
            <a:spLocks noGrp="1"/>
          </p:cNvSpPr>
          <p:nvPr>
            <p:ph type="title"/>
          </p:nvPr>
        </p:nvSpPr>
        <p:spPr>
          <a:xfrm>
            <a:off x="374374" y="6076813"/>
            <a:ext cx="7537174" cy="642040"/>
          </a:xfrm>
        </p:spPr>
        <p:txBody>
          <a:bodyPr>
            <a:normAutofit/>
          </a:bodyPr>
          <a:lstStyle/>
          <a:p>
            <a:r>
              <a:rPr lang="en-US" sz="2400" dirty="0"/>
              <a:t>Adapted from “Effective Biblical Counseling” by Larry Crabb</a:t>
            </a:r>
          </a:p>
        </p:txBody>
      </p:sp>
      <p:graphicFrame>
        <p:nvGraphicFramePr>
          <p:cNvPr id="4" name="Content Placeholder 3">
            <a:extLst>
              <a:ext uri="{FF2B5EF4-FFF2-40B4-BE49-F238E27FC236}">
                <a16:creationId xmlns:a16="http://schemas.microsoft.com/office/drawing/2014/main" id="{2B37816A-5FAB-4364-93B2-17504313958A}"/>
              </a:ext>
            </a:extLst>
          </p:cNvPr>
          <p:cNvGraphicFramePr>
            <a:graphicFrameLocks noGrp="1"/>
          </p:cNvGraphicFramePr>
          <p:nvPr>
            <p:ph idx="1"/>
            <p:extLst>
              <p:ext uri="{D42A27DB-BD31-4B8C-83A1-F6EECF244321}">
                <p14:modId xmlns:p14="http://schemas.microsoft.com/office/powerpoint/2010/main" val="642427159"/>
              </p:ext>
            </p:extLst>
          </p:nvPr>
        </p:nvGraphicFramePr>
        <p:xfrm>
          <a:off x="838200" y="11771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DC8CFA8-E87F-41A6-8C28-DB43ED411256}"/>
              </a:ext>
            </a:extLst>
          </p:cNvPr>
          <p:cNvSpPr txBox="1"/>
          <p:nvPr/>
        </p:nvSpPr>
        <p:spPr>
          <a:xfrm>
            <a:off x="477079" y="2491409"/>
            <a:ext cx="1871346" cy="461665"/>
          </a:xfrm>
          <a:prstGeom prst="rect">
            <a:avLst/>
          </a:prstGeom>
          <a:solidFill>
            <a:srgbClr val="FF0000"/>
          </a:solidFill>
        </p:spPr>
        <p:txBody>
          <a:bodyPr wrap="none" rtlCol="0">
            <a:spAutoFit/>
          </a:bodyPr>
          <a:lstStyle/>
          <a:p>
            <a:r>
              <a:rPr lang="en-US" sz="2400" b="1" dirty="0"/>
              <a:t>Commitment</a:t>
            </a:r>
          </a:p>
        </p:txBody>
      </p:sp>
    </p:spTree>
    <p:extLst>
      <p:ext uri="{BB962C8B-B14F-4D97-AF65-F5344CB8AC3E}">
        <p14:creationId xmlns:p14="http://schemas.microsoft.com/office/powerpoint/2010/main" val="5149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41E9-8C6A-4721-9F03-7C661DCB39DA}"/>
              </a:ext>
            </a:extLst>
          </p:cNvPr>
          <p:cNvSpPr>
            <a:spLocks noGrp="1"/>
          </p:cNvSpPr>
          <p:nvPr>
            <p:ph type="ctrTitle"/>
          </p:nvPr>
        </p:nvSpPr>
        <p:spPr/>
        <p:txBody>
          <a:bodyPr/>
          <a:lstStyle/>
          <a:p>
            <a:r>
              <a:rPr lang="en-US" dirty="0"/>
              <a:t>Breaking destructive cycles in our lives</a:t>
            </a:r>
          </a:p>
        </p:txBody>
      </p:sp>
      <p:sp>
        <p:nvSpPr>
          <p:cNvPr id="3" name="Subtitle 2">
            <a:extLst>
              <a:ext uri="{FF2B5EF4-FFF2-40B4-BE49-F238E27FC236}">
                <a16:creationId xmlns:a16="http://schemas.microsoft.com/office/drawing/2014/main" id="{C1C645A7-0244-40FC-91F7-1BD0A9444C05}"/>
              </a:ext>
            </a:extLst>
          </p:cNvPr>
          <p:cNvSpPr>
            <a:spLocks noGrp="1"/>
          </p:cNvSpPr>
          <p:nvPr>
            <p:ph type="subTitle" idx="1"/>
          </p:nvPr>
        </p:nvSpPr>
        <p:spPr/>
        <p:txBody>
          <a:bodyPr/>
          <a:lstStyle/>
          <a:p>
            <a:r>
              <a:rPr lang="en-US" dirty="0"/>
              <a:t>With thanks to Pastor Joshua Tan from Life Journey Centre for input as professional therapist</a:t>
            </a:r>
          </a:p>
        </p:txBody>
      </p:sp>
    </p:spTree>
    <p:extLst>
      <p:ext uri="{BB962C8B-B14F-4D97-AF65-F5344CB8AC3E}">
        <p14:creationId xmlns:p14="http://schemas.microsoft.com/office/powerpoint/2010/main" val="335583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177B-B786-4B11-BFF0-554736B93A9D}"/>
              </a:ext>
            </a:extLst>
          </p:cNvPr>
          <p:cNvSpPr>
            <a:spLocks noGrp="1"/>
          </p:cNvSpPr>
          <p:nvPr>
            <p:ph type="title"/>
          </p:nvPr>
        </p:nvSpPr>
        <p:spPr>
          <a:xfrm>
            <a:off x="374374" y="6076813"/>
            <a:ext cx="7537174" cy="642040"/>
          </a:xfrm>
        </p:spPr>
        <p:txBody>
          <a:bodyPr>
            <a:normAutofit/>
          </a:bodyPr>
          <a:lstStyle/>
          <a:p>
            <a:r>
              <a:rPr lang="en-US" sz="2400" dirty="0"/>
              <a:t>Adapted from “Effective Biblical Counseling” by Larry Crabb</a:t>
            </a:r>
          </a:p>
        </p:txBody>
      </p:sp>
      <p:graphicFrame>
        <p:nvGraphicFramePr>
          <p:cNvPr id="4" name="Content Placeholder 3">
            <a:extLst>
              <a:ext uri="{FF2B5EF4-FFF2-40B4-BE49-F238E27FC236}">
                <a16:creationId xmlns:a16="http://schemas.microsoft.com/office/drawing/2014/main" id="{2B37816A-5FAB-4364-93B2-17504313958A}"/>
              </a:ext>
            </a:extLst>
          </p:cNvPr>
          <p:cNvGraphicFramePr>
            <a:graphicFrameLocks noGrp="1"/>
          </p:cNvGraphicFramePr>
          <p:nvPr>
            <p:ph idx="1"/>
            <p:extLst>
              <p:ext uri="{D42A27DB-BD31-4B8C-83A1-F6EECF244321}">
                <p14:modId xmlns:p14="http://schemas.microsoft.com/office/powerpoint/2010/main" val="1594669487"/>
              </p:ext>
            </p:extLst>
          </p:nvPr>
        </p:nvGraphicFramePr>
        <p:xfrm>
          <a:off x="838200" y="11771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205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177B-B786-4B11-BFF0-554736B93A9D}"/>
              </a:ext>
            </a:extLst>
          </p:cNvPr>
          <p:cNvSpPr>
            <a:spLocks noGrp="1"/>
          </p:cNvSpPr>
          <p:nvPr>
            <p:ph type="title"/>
          </p:nvPr>
        </p:nvSpPr>
        <p:spPr>
          <a:xfrm>
            <a:off x="374374" y="6076813"/>
            <a:ext cx="7537174" cy="642040"/>
          </a:xfrm>
        </p:spPr>
        <p:txBody>
          <a:bodyPr>
            <a:normAutofit/>
          </a:bodyPr>
          <a:lstStyle/>
          <a:p>
            <a:r>
              <a:rPr lang="en-US" sz="2400" dirty="0"/>
              <a:t>Adapted from “Effective Biblical Counseling” by Larry Crabb</a:t>
            </a:r>
          </a:p>
        </p:txBody>
      </p:sp>
      <p:graphicFrame>
        <p:nvGraphicFramePr>
          <p:cNvPr id="4" name="Content Placeholder 3">
            <a:extLst>
              <a:ext uri="{FF2B5EF4-FFF2-40B4-BE49-F238E27FC236}">
                <a16:creationId xmlns:a16="http://schemas.microsoft.com/office/drawing/2014/main" id="{2B37816A-5FAB-4364-93B2-17504313958A}"/>
              </a:ext>
            </a:extLst>
          </p:cNvPr>
          <p:cNvGraphicFramePr>
            <a:graphicFrameLocks noGrp="1"/>
          </p:cNvGraphicFramePr>
          <p:nvPr>
            <p:ph idx="1"/>
          </p:nvPr>
        </p:nvGraphicFramePr>
        <p:xfrm>
          <a:off x="838200" y="11771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665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7768B35D-E356-43A9-AD30-01D85EAE1E67}"/>
              </a:ext>
            </a:extLst>
          </p:cNvPr>
          <p:cNvSpPr/>
          <p:nvPr/>
        </p:nvSpPr>
        <p:spPr>
          <a:xfrm>
            <a:off x="4664766" y="2715039"/>
            <a:ext cx="2862470" cy="142792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9DC5D3-39F6-4F6D-9E25-CE395CB71E42}"/>
              </a:ext>
            </a:extLst>
          </p:cNvPr>
          <p:cNvSpPr/>
          <p:nvPr/>
        </p:nvSpPr>
        <p:spPr>
          <a:xfrm>
            <a:off x="5042452" y="5052394"/>
            <a:ext cx="2107094" cy="15157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BF61F58-740F-4AE9-AEFF-172C1B25D523}"/>
              </a:ext>
            </a:extLst>
          </p:cNvPr>
          <p:cNvSpPr/>
          <p:nvPr/>
        </p:nvSpPr>
        <p:spPr>
          <a:xfrm>
            <a:off x="5042452" y="805067"/>
            <a:ext cx="2107095" cy="1648863"/>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a:extLst>
              <a:ext uri="{FF2B5EF4-FFF2-40B4-BE49-F238E27FC236}">
                <a16:creationId xmlns:a16="http://schemas.microsoft.com/office/drawing/2014/main" id="{25F2541D-3DD4-458D-AD19-EA5A7A0C3734}"/>
              </a:ext>
            </a:extLst>
          </p:cNvPr>
          <p:cNvSpPr/>
          <p:nvPr/>
        </p:nvSpPr>
        <p:spPr>
          <a:xfrm>
            <a:off x="9130748" y="1695449"/>
            <a:ext cx="2107095" cy="3043031"/>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E2FAB3B4-9BA0-4A3E-AD07-E7CD26FF983C}"/>
              </a:ext>
            </a:extLst>
          </p:cNvPr>
          <p:cNvSpPr/>
          <p:nvPr/>
        </p:nvSpPr>
        <p:spPr>
          <a:xfrm>
            <a:off x="622852" y="1869798"/>
            <a:ext cx="3803373" cy="2231328"/>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B876E639-6D12-4473-A812-E09EA1D2F5AB}"/>
              </a:ext>
            </a:extLst>
          </p:cNvPr>
          <p:cNvSpPr/>
          <p:nvPr/>
        </p:nvSpPr>
        <p:spPr>
          <a:xfrm>
            <a:off x="291551" y="4892952"/>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0" name="Flowchart: Process 9">
            <a:extLst>
              <a:ext uri="{FF2B5EF4-FFF2-40B4-BE49-F238E27FC236}">
                <a16:creationId xmlns:a16="http://schemas.microsoft.com/office/drawing/2014/main" id="{F7C9287D-16C0-4D56-BB71-E0512DBF2885}"/>
              </a:ext>
            </a:extLst>
          </p:cNvPr>
          <p:cNvSpPr/>
          <p:nvPr/>
        </p:nvSpPr>
        <p:spPr>
          <a:xfrm>
            <a:off x="2024267" y="4892953"/>
            <a:ext cx="1514063" cy="195386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44A3676-A467-4906-893D-EB3B25148DDD}"/>
              </a:ext>
            </a:extLst>
          </p:cNvPr>
          <p:cNvCxnSpPr>
            <a:cxnSpLocks/>
          </p:cNvCxnSpPr>
          <p:nvPr/>
        </p:nvCxnSpPr>
        <p:spPr>
          <a:xfrm flipV="1">
            <a:off x="1146311" y="3728832"/>
            <a:ext cx="3564836" cy="1127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3141E5-B34D-4F67-B96B-3FAE0B146AEB}"/>
              </a:ext>
            </a:extLst>
          </p:cNvPr>
          <p:cNvCxnSpPr>
            <a:cxnSpLocks/>
          </p:cNvCxnSpPr>
          <p:nvPr/>
        </p:nvCxnSpPr>
        <p:spPr>
          <a:xfrm flipV="1">
            <a:off x="2822714" y="4137984"/>
            <a:ext cx="1981201" cy="71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004865F-E1E8-46AA-9329-93C22773C8FB}"/>
              </a:ext>
            </a:extLst>
          </p:cNvPr>
          <p:cNvCxnSpPr>
            <a:cxnSpLocks/>
            <a:stCxn id="7" idx="0"/>
          </p:cNvCxnSpPr>
          <p:nvPr/>
        </p:nvCxnSpPr>
        <p:spPr>
          <a:xfrm rot="16200000" flipV="1">
            <a:off x="8428797" y="-60050"/>
            <a:ext cx="476248" cy="3034750"/>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B5353A9-1633-4380-B3BD-39DEFF97BA26}"/>
              </a:ext>
            </a:extLst>
          </p:cNvPr>
          <p:cNvCxnSpPr>
            <a:cxnSpLocks/>
            <a:endCxn id="8" idx="0"/>
          </p:cNvCxnSpPr>
          <p:nvPr/>
        </p:nvCxnSpPr>
        <p:spPr>
          <a:xfrm rot="10800000" flipV="1">
            <a:off x="2524540" y="1219200"/>
            <a:ext cx="2494727" cy="650598"/>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91EDEAE6-B4E6-428F-86F1-D01CB932AB57}"/>
              </a:ext>
            </a:extLst>
          </p:cNvPr>
          <p:cNvCxnSpPr>
            <a:cxnSpLocks/>
            <a:endCxn id="7" idx="2"/>
          </p:cNvCxnSpPr>
          <p:nvPr/>
        </p:nvCxnSpPr>
        <p:spPr>
          <a:xfrm flipV="1">
            <a:off x="7189303" y="4738480"/>
            <a:ext cx="2994993" cy="92227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28E9830-026E-497A-B914-D8E73B921849}"/>
              </a:ext>
            </a:extLst>
          </p:cNvPr>
          <p:cNvSpPr txBox="1"/>
          <p:nvPr/>
        </p:nvSpPr>
        <p:spPr>
          <a:xfrm>
            <a:off x="715622" y="4821561"/>
            <a:ext cx="721801" cy="461665"/>
          </a:xfrm>
          <a:prstGeom prst="rect">
            <a:avLst/>
          </a:prstGeom>
          <a:noFill/>
        </p:spPr>
        <p:txBody>
          <a:bodyPr wrap="none" rtlCol="0">
            <a:spAutoFit/>
          </a:bodyPr>
          <a:lstStyle/>
          <a:p>
            <a:r>
              <a:rPr lang="en-US" sz="2400" b="1" dirty="0"/>
              <a:t>Past</a:t>
            </a:r>
          </a:p>
        </p:txBody>
      </p:sp>
      <p:sp>
        <p:nvSpPr>
          <p:cNvPr id="62" name="Rectangle 61">
            <a:extLst>
              <a:ext uri="{FF2B5EF4-FFF2-40B4-BE49-F238E27FC236}">
                <a16:creationId xmlns:a16="http://schemas.microsoft.com/office/drawing/2014/main" id="{D7B54B8D-EB2B-474F-ABDE-D05A3FBDAB98}"/>
              </a:ext>
            </a:extLst>
          </p:cNvPr>
          <p:cNvSpPr/>
          <p:nvPr/>
        </p:nvSpPr>
        <p:spPr>
          <a:xfrm>
            <a:off x="2190080" y="4803582"/>
            <a:ext cx="1157753" cy="461665"/>
          </a:xfrm>
          <a:prstGeom prst="rect">
            <a:avLst/>
          </a:prstGeom>
        </p:spPr>
        <p:txBody>
          <a:bodyPr wrap="none">
            <a:spAutoFit/>
          </a:bodyPr>
          <a:lstStyle/>
          <a:p>
            <a:r>
              <a:rPr lang="en-US" sz="2400" b="1" dirty="0"/>
              <a:t>Present</a:t>
            </a:r>
          </a:p>
        </p:txBody>
      </p:sp>
      <p:cxnSp>
        <p:nvCxnSpPr>
          <p:cNvPr id="40" name="Connector: Elbow 39">
            <a:extLst>
              <a:ext uri="{FF2B5EF4-FFF2-40B4-BE49-F238E27FC236}">
                <a16:creationId xmlns:a16="http://schemas.microsoft.com/office/drawing/2014/main" id="{FA46DC8B-1B41-4FE1-A263-E3F8F1445487}"/>
              </a:ext>
            </a:extLst>
          </p:cNvPr>
          <p:cNvCxnSpPr>
            <a:cxnSpLocks/>
          </p:cNvCxnSpPr>
          <p:nvPr/>
        </p:nvCxnSpPr>
        <p:spPr>
          <a:xfrm rot="16200000" flipH="1">
            <a:off x="3440593" y="4530987"/>
            <a:ext cx="1994456" cy="1129748"/>
          </a:xfrm>
          <a:prstGeom prst="bentConnector3">
            <a:avLst>
              <a:gd name="adj1" fmla="val 10116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D93D739-42CD-401F-81BF-E1EF0AEE81A4}"/>
              </a:ext>
            </a:extLst>
          </p:cNvPr>
          <p:cNvCxnSpPr>
            <a:cxnSpLocks/>
            <a:endCxn id="5" idx="0"/>
          </p:cNvCxnSpPr>
          <p:nvPr/>
        </p:nvCxnSpPr>
        <p:spPr>
          <a:xfrm>
            <a:off x="6069499" y="4167810"/>
            <a:ext cx="26500" cy="884584"/>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8FC39A7-6A45-4AD5-B4D0-2CC666E8D631}"/>
              </a:ext>
            </a:extLst>
          </p:cNvPr>
          <p:cNvSpPr txBox="1"/>
          <p:nvPr/>
        </p:nvSpPr>
        <p:spPr>
          <a:xfrm>
            <a:off x="5301167" y="5052393"/>
            <a:ext cx="1875898" cy="461665"/>
          </a:xfrm>
          <a:prstGeom prst="rect">
            <a:avLst/>
          </a:prstGeom>
          <a:noFill/>
        </p:spPr>
        <p:txBody>
          <a:bodyPr wrap="none" rtlCol="0">
            <a:spAutoFit/>
          </a:bodyPr>
          <a:lstStyle/>
          <a:p>
            <a:r>
              <a:rPr lang="en-US" sz="2400" b="1" dirty="0"/>
              <a:t>Core Feelings</a:t>
            </a:r>
          </a:p>
        </p:txBody>
      </p:sp>
      <p:sp>
        <p:nvSpPr>
          <p:cNvPr id="69" name="TextBox 68">
            <a:extLst>
              <a:ext uri="{FF2B5EF4-FFF2-40B4-BE49-F238E27FC236}">
                <a16:creationId xmlns:a16="http://schemas.microsoft.com/office/drawing/2014/main" id="{EA85EA0E-EBA8-4698-A4C7-C8A029A5A4ED}"/>
              </a:ext>
            </a:extLst>
          </p:cNvPr>
          <p:cNvSpPr txBox="1"/>
          <p:nvPr/>
        </p:nvSpPr>
        <p:spPr>
          <a:xfrm>
            <a:off x="9488431" y="1741086"/>
            <a:ext cx="1391728" cy="830997"/>
          </a:xfrm>
          <a:prstGeom prst="rect">
            <a:avLst/>
          </a:prstGeom>
          <a:noFill/>
        </p:spPr>
        <p:txBody>
          <a:bodyPr wrap="none" rtlCol="0">
            <a:spAutoFit/>
          </a:bodyPr>
          <a:lstStyle/>
          <a:p>
            <a:pPr algn="ctr"/>
            <a:r>
              <a:rPr lang="en-US" sz="2400" b="1" dirty="0"/>
              <a:t>Reactive </a:t>
            </a:r>
          </a:p>
          <a:p>
            <a:pPr algn="ctr"/>
            <a:r>
              <a:rPr lang="en-US" sz="2400" b="1" dirty="0"/>
              <a:t>Emotions</a:t>
            </a:r>
          </a:p>
        </p:txBody>
      </p:sp>
      <p:sp>
        <p:nvSpPr>
          <p:cNvPr id="70" name="TextBox 69">
            <a:extLst>
              <a:ext uri="{FF2B5EF4-FFF2-40B4-BE49-F238E27FC236}">
                <a16:creationId xmlns:a16="http://schemas.microsoft.com/office/drawing/2014/main" id="{9EF6C73E-D59C-4FCE-994A-773E2A6967AC}"/>
              </a:ext>
            </a:extLst>
          </p:cNvPr>
          <p:cNvSpPr txBox="1"/>
          <p:nvPr/>
        </p:nvSpPr>
        <p:spPr>
          <a:xfrm>
            <a:off x="5348680" y="713502"/>
            <a:ext cx="1494640" cy="830997"/>
          </a:xfrm>
          <a:prstGeom prst="rect">
            <a:avLst/>
          </a:prstGeom>
          <a:noFill/>
        </p:spPr>
        <p:txBody>
          <a:bodyPr wrap="none" rtlCol="0">
            <a:spAutoFit/>
          </a:bodyPr>
          <a:lstStyle/>
          <a:p>
            <a:pPr algn="ctr"/>
            <a:r>
              <a:rPr lang="en-US" sz="2400" b="1" dirty="0"/>
              <a:t>Behavior</a:t>
            </a:r>
          </a:p>
          <a:p>
            <a:pPr algn="ctr"/>
            <a:r>
              <a:rPr lang="en-US" sz="2400" b="1" dirty="0"/>
              <a:t> Reactions</a:t>
            </a:r>
          </a:p>
        </p:txBody>
      </p:sp>
      <p:sp>
        <p:nvSpPr>
          <p:cNvPr id="71" name="TextBox 70">
            <a:extLst>
              <a:ext uri="{FF2B5EF4-FFF2-40B4-BE49-F238E27FC236}">
                <a16:creationId xmlns:a16="http://schemas.microsoft.com/office/drawing/2014/main" id="{AF6580C5-DFB0-45F9-ACF9-5363672E0546}"/>
              </a:ext>
            </a:extLst>
          </p:cNvPr>
          <p:cNvSpPr txBox="1"/>
          <p:nvPr/>
        </p:nvSpPr>
        <p:spPr>
          <a:xfrm>
            <a:off x="582748" y="1876584"/>
            <a:ext cx="2902226" cy="1815882"/>
          </a:xfrm>
          <a:prstGeom prst="rect">
            <a:avLst/>
          </a:prstGeom>
          <a:noFill/>
        </p:spPr>
        <p:txBody>
          <a:bodyPr wrap="square" rtlCol="0">
            <a:spAutoFit/>
          </a:bodyPr>
          <a:lstStyle/>
          <a:p>
            <a:r>
              <a:rPr lang="en-US" sz="2000" b="1" dirty="0"/>
              <a:t>God centered Strategies</a:t>
            </a:r>
          </a:p>
          <a:p>
            <a:r>
              <a:rPr lang="en-US" sz="2000" b="1" dirty="0"/>
              <a:t>Renew your mind:</a:t>
            </a:r>
          </a:p>
          <a:p>
            <a:endParaRPr lang="en-US" sz="2400" b="1" dirty="0"/>
          </a:p>
          <a:p>
            <a:endParaRPr lang="en-US" sz="2400" b="1" dirty="0"/>
          </a:p>
          <a:p>
            <a:r>
              <a:rPr lang="en-US" sz="2000" b="1" dirty="0"/>
              <a:t>Act of worship:</a:t>
            </a:r>
          </a:p>
        </p:txBody>
      </p:sp>
      <p:sp>
        <p:nvSpPr>
          <p:cNvPr id="72" name="TextBox 71">
            <a:extLst>
              <a:ext uri="{FF2B5EF4-FFF2-40B4-BE49-F238E27FC236}">
                <a16:creationId xmlns:a16="http://schemas.microsoft.com/office/drawing/2014/main" id="{DDEDD0A7-347C-49E4-9FAB-8307D80E388D}"/>
              </a:ext>
            </a:extLst>
          </p:cNvPr>
          <p:cNvSpPr txBox="1"/>
          <p:nvPr/>
        </p:nvSpPr>
        <p:spPr>
          <a:xfrm>
            <a:off x="5243352" y="2667250"/>
            <a:ext cx="1678793" cy="461665"/>
          </a:xfrm>
          <a:prstGeom prst="rect">
            <a:avLst/>
          </a:prstGeom>
          <a:noFill/>
        </p:spPr>
        <p:txBody>
          <a:bodyPr wrap="none" rtlCol="0">
            <a:spAutoFit/>
          </a:bodyPr>
          <a:lstStyle/>
          <a:p>
            <a:r>
              <a:rPr lang="en-US" sz="2400" b="1" dirty="0"/>
              <a:t>View of self</a:t>
            </a:r>
          </a:p>
        </p:txBody>
      </p:sp>
      <p:sp>
        <p:nvSpPr>
          <p:cNvPr id="11" name="TextBox 10">
            <a:extLst>
              <a:ext uri="{FF2B5EF4-FFF2-40B4-BE49-F238E27FC236}">
                <a16:creationId xmlns:a16="http://schemas.microsoft.com/office/drawing/2014/main" id="{FD669797-458D-42D6-8BD9-589C6ACC80A6}"/>
              </a:ext>
            </a:extLst>
          </p:cNvPr>
          <p:cNvSpPr txBox="1"/>
          <p:nvPr/>
        </p:nvSpPr>
        <p:spPr>
          <a:xfrm>
            <a:off x="432959" y="5215605"/>
            <a:ext cx="1266286" cy="707886"/>
          </a:xfrm>
          <a:prstGeom prst="rect">
            <a:avLst/>
          </a:prstGeom>
          <a:noFill/>
        </p:spPr>
        <p:txBody>
          <a:bodyPr wrap="square" rtlCol="0">
            <a:spAutoFit/>
          </a:bodyPr>
          <a:lstStyle/>
          <a:p>
            <a:pPr algn="ctr"/>
            <a:r>
              <a:rPr lang="en-US" sz="2000" i="1" dirty="0"/>
              <a:t>Commit to break free</a:t>
            </a:r>
          </a:p>
        </p:txBody>
      </p:sp>
      <p:sp>
        <p:nvSpPr>
          <p:cNvPr id="13" name="Rectangle 12">
            <a:extLst>
              <a:ext uri="{FF2B5EF4-FFF2-40B4-BE49-F238E27FC236}">
                <a16:creationId xmlns:a16="http://schemas.microsoft.com/office/drawing/2014/main" id="{8AAC01E5-3308-412C-844B-460463027584}"/>
              </a:ext>
            </a:extLst>
          </p:cNvPr>
          <p:cNvSpPr/>
          <p:nvPr/>
        </p:nvSpPr>
        <p:spPr>
          <a:xfrm>
            <a:off x="2060194" y="5265247"/>
            <a:ext cx="1464709" cy="1631216"/>
          </a:xfrm>
          <a:prstGeom prst="rect">
            <a:avLst/>
          </a:prstGeom>
        </p:spPr>
        <p:txBody>
          <a:bodyPr wrap="square">
            <a:spAutoFit/>
          </a:bodyPr>
          <a:lstStyle/>
          <a:p>
            <a:pPr algn="ctr"/>
            <a:r>
              <a:rPr lang="en-US" sz="2000" i="1" dirty="0"/>
              <a:t>How does God view what I do, not the world </a:t>
            </a:r>
          </a:p>
        </p:txBody>
      </p:sp>
      <p:sp>
        <p:nvSpPr>
          <p:cNvPr id="14" name="TextBox 13">
            <a:extLst>
              <a:ext uri="{FF2B5EF4-FFF2-40B4-BE49-F238E27FC236}">
                <a16:creationId xmlns:a16="http://schemas.microsoft.com/office/drawing/2014/main" id="{ED29C6FA-6BB9-4AFE-BD5F-9909514FE2A1}"/>
              </a:ext>
            </a:extLst>
          </p:cNvPr>
          <p:cNvSpPr txBox="1"/>
          <p:nvPr/>
        </p:nvSpPr>
        <p:spPr>
          <a:xfrm>
            <a:off x="5148296" y="5527096"/>
            <a:ext cx="1875898" cy="1015663"/>
          </a:xfrm>
          <a:prstGeom prst="rect">
            <a:avLst/>
          </a:prstGeom>
          <a:noFill/>
        </p:spPr>
        <p:txBody>
          <a:bodyPr wrap="square" rtlCol="0">
            <a:spAutoFit/>
          </a:bodyPr>
          <a:lstStyle/>
          <a:p>
            <a:pPr algn="ctr"/>
            <a:r>
              <a:rPr lang="en-US" sz="2000" i="1" dirty="0"/>
              <a:t>Move from hurt feelings to biblical feelings</a:t>
            </a:r>
          </a:p>
        </p:txBody>
      </p:sp>
      <p:sp>
        <p:nvSpPr>
          <p:cNvPr id="16" name="TextBox 15">
            <a:extLst>
              <a:ext uri="{FF2B5EF4-FFF2-40B4-BE49-F238E27FC236}">
                <a16:creationId xmlns:a16="http://schemas.microsoft.com/office/drawing/2014/main" id="{29DFBBAC-2A05-49FA-8FB3-A737152BAB53}"/>
              </a:ext>
            </a:extLst>
          </p:cNvPr>
          <p:cNvSpPr txBox="1"/>
          <p:nvPr/>
        </p:nvSpPr>
        <p:spPr>
          <a:xfrm>
            <a:off x="9211634" y="2883068"/>
            <a:ext cx="2026209" cy="1938992"/>
          </a:xfrm>
          <a:prstGeom prst="rect">
            <a:avLst/>
          </a:prstGeom>
          <a:noFill/>
        </p:spPr>
        <p:txBody>
          <a:bodyPr wrap="square" rtlCol="0">
            <a:spAutoFit/>
          </a:bodyPr>
          <a:lstStyle/>
          <a:p>
            <a:r>
              <a:rPr lang="en-US" sz="2000" i="1" dirty="0"/>
              <a:t>Move from negative emotions to God centered positive emotions</a:t>
            </a:r>
          </a:p>
          <a:p>
            <a:endParaRPr lang="en-US" sz="2000" i="1" dirty="0"/>
          </a:p>
        </p:txBody>
      </p:sp>
      <p:sp>
        <p:nvSpPr>
          <p:cNvPr id="17" name="TextBox 16">
            <a:extLst>
              <a:ext uri="{FF2B5EF4-FFF2-40B4-BE49-F238E27FC236}">
                <a16:creationId xmlns:a16="http://schemas.microsoft.com/office/drawing/2014/main" id="{473C3F0D-4B6F-4E2B-B502-895EFEB313A1}"/>
              </a:ext>
            </a:extLst>
          </p:cNvPr>
          <p:cNvSpPr txBox="1"/>
          <p:nvPr/>
        </p:nvSpPr>
        <p:spPr>
          <a:xfrm>
            <a:off x="5042451" y="1401732"/>
            <a:ext cx="2313345" cy="1015663"/>
          </a:xfrm>
          <a:prstGeom prst="rect">
            <a:avLst/>
          </a:prstGeom>
          <a:noFill/>
        </p:spPr>
        <p:txBody>
          <a:bodyPr wrap="square" rtlCol="0">
            <a:spAutoFit/>
          </a:bodyPr>
          <a:lstStyle/>
          <a:p>
            <a:r>
              <a:rPr lang="en-US" sz="2000" i="1" dirty="0"/>
              <a:t>Move from reactive behavior to biblical behavior</a:t>
            </a:r>
          </a:p>
        </p:txBody>
      </p:sp>
      <p:sp>
        <p:nvSpPr>
          <p:cNvPr id="18" name="TextBox 17">
            <a:extLst>
              <a:ext uri="{FF2B5EF4-FFF2-40B4-BE49-F238E27FC236}">
                <a16:creationId xmlns:a16="http://schemas.microsoft.com/office/drawing/2014/main" id="{BD922A01-F69A-4D60-A2D2-0B7986483361}"/>
              </a:ext>
            </a:extLst>
          </p:cNvPr>
          <p:cNvSpPr txBox="1"/>
          <p:nvPr/>
        </p:nvSpPr>
        <p:spPr>
          <a:xfrm>
            <a:off x="2196545" y="3128915"/>
            <a:ext cx="2107095" cy="1015663"/>
          </a:xfrm>
          <a:prstGeom prst="rect">
            <a:avLst/>
          </a:prstGeom>
          <a:noFill/>
        </p:spPr>
        <p:txBody>
          <a:bodyPr wrap="square" rtlCol="0">
            <a:spAutoFit/>
          </a:bodyPr>
          <a:lstStyle/>
          <a:p>
            <a:r>
              <a:rPr lang="en-US" sz="2000" dirty="0"/>
              <a:t>Progressively being more filled with Christ </a:t>
            </a:r>
          </a:p>
        </p:txBody>
      </p:sp>
      <p:sp>
        <p:nvSpPr>
          <p:cNvPr id="20" name="TextBox 19">
            <a:extLst>
              <a:ext uri="{FF2B5EF4-FFF2-40B4-BE49-F238E27FC236}">
                <a16:creationId xmlns:a16="http://schemas.microsoft.com/office/drawing/2014/main" id="{39389283-155E-4B58-9804-53FF56BAA9DB}"/>
              </a:ext>
            </a:extLst>
          </p:cNvPr>
          <p:cNvSpPr txBox="1"/>
          <p:nvPr/>
        </p:nvSpPr>
        <p:spPr>
          <a:xfrm>
            <a:off x="596831" y="2534604"/>
            <a:ext cx="4027492" cy="707886"/>
          </a:xfrm>
          <a:prstGeom prst="rect">
            <a:avLst/>
          </a:prstGeom>
          <a:noFill/>
        </p:spPr>
        <p:txBody>
          <a:bodyPr wrap="square" rtlCol="0">
            <a:spAutoFit/>
          </a:bodyPr>
          <a:lstStyle/>
          <a:p>
            <a:r>
              <a:rPr lang="en-US" sz="2000" i="1" dirty="0"/>
              <a:t>Progressively move to biblical thinking</a:t>
            </a:r>
          </a:p>
        </p:txBody>
      </p:sp>
      <p:sp>
        <p:nvSpPr>
          <p:cNvPr id="21" name="TextBox 20">
            <a:extLst>
              <a:ext uri="{FF2B5EF4-FFF2-40B4-BE49-F238E27FC236}">
                <a16:creationId xmlns:a16="http://schemas.microsoft.com/office/drawing/2014/main" id="{3753A67B-E6E2-4343-B60D-2B057DCA21AB}"/>
              </a:ext>
            </a:extLst>
          </p:cNvPr>
          <p:cNvSpPr txBox="1"/>
          <p:nvPr/>
        </p:nvSpPr>
        <p:spPr>
          <a:xfrm>
            <a:off x="4603935" y="3114839"/>
            <a:ext cx="3005755" cy="1200329"/>
          </a:xfrm>
          <a:prstGeom prst="rect">
            <a:avLst/>
          </a:prstGeom>
          <a:noFill/>
        </p:spPr>
        <p:txBody>
          <a:bodyPr wrap="square" rtlCol="0">
            <a:spAutoFit/>
          </a:bodyPr>
          <a:lstStyle/>
          <a:p>
            <a:pPr algn="ctr"/>
            <a:r>
              <a:rPr lang="en-US" sz="2400" i="1" dirty="0"/>
              <a:t>Identity rooted in Christ</a:t>
            </a:r>
          </a:p>
          <a:p>
            <a:pPr algn="ctr"/>
            <a:endParaRPr lang="en-US" sz="2400" i="1" dirty="0"/>
          </a:p>
        </p:txBody>
      </p:sp>
    </p:spTree>
    <p:extLst>
      <p:ext uri="{BB962C8B-B14F-4D97-AF65-F5344CB8AC3E}">
        <p14:creationId xmlns:p14="http://schemas.microsoft.com/office/powerpoint/2010/main" val="884133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151A-26BA-425F-B9AE-849BF8A5611C}"/>
              </a:ext>
            </a:extLst>
          </p:cNvPr>
          <p:cNvSpPr>
            <a:spLocks noGrp="1"/>
          </p:cNvSpPr>
          <p:nvPr>
            <p:ph type="title"/>
          </p:nvPr>
        </p:nvSpPr>
        <p:spPr>
          <a:xfrm>
            <a:off x="0" y="0"/>
            <a:ext cx="12192000" cy="1325563"/>
          </a:xfrm>
        </p:spPr>
        <p:txBody>
          <a:bodyPr>
            <a:normAutofit/>
          </a:bodyPr>
          <a:lstStyle/>
          <a:p>
            <a:pPr algn="ctr"/>
            <a:r>
              <a:rPr lang="en-US" sz="4000" b="1" dirty="0"/>
              <a:t>Next Family Life Ministry Gamma class: Spiritual Formation and emotional healthy spirituality</a:t>
            </a:r>
          </a:p>
        </p:txBody>
      </p:sp>
      <p:sp>
        <p:nvSpPr>
          <p:cNvPr id="3" name="Content Placeholder 2">
            <a:extLst>
              <a:ext uri="{FF2B5EF4-FFF2-40B4-BE49-F238E27FC236}">
                <a16:creationId xmlns:a16="http://schemas.microsoft.com/office/drawing/2014/main" id="{5F0C6D2D-30B6-4EEF-9707-F4F041CC59D7}"/>
              </a:ext>
            </a:extLst>
          </p:cNvPr>
          <p:cNvSpPr>
            <a:spLocks noGrp="1"/>
          </p:cNvSpPr>
          <p:nvPr>
            <p:ph idx="1"/>
          </p:nvPr>
        </p:nvSpPr>
        <p:spPr>
          <a:xfrm>
            <a:off x="188843" y="6178964"/>
            <a:ext cx="8080513" cy="679036"/>
          </a:xfrm>
        </p:spPr>
        <p:txBody>
          <a:bodyPr>
            <a:normAutofit/>
          </a:bodyPr>
          <a:lstStyle/>
          <a:p>
            <a:r>
              <a:rPr lang="en-US" sz="2400" i="1" dirty="0"/>
              <a:t>Guest co-speaker: Pastor Joshua Tan, certified therapist</a:t>
            </a:r>
          </a:p>
        </p:txBody>
      </p:sp>
      <p:pic>
        <p:nvPicPr>
          <p:cNvPr id="5" name="Picture 4" descr="A close up of a logo&#10;&#10;Description automatically generated">
            <a:extLst>
              <a:ext uri="{FF2B5EF4-FFF2-40B4-BE49-F238E27FC236}">
                <a16:creationId xmlns:a16="http://schemas.microsoft.com/office/drawing/2014/main" id="{988FDC72-8993-4182-A9D9-138F0642E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609" y="2610679"/>
            <a:ext cx="5433391" cy="325907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7258C2A-D79E-4BD1-BE95-3011BC600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0497"/>
            <a:ext cx="6758609" cy="4509260"/>
          </a:xfrm>
          <a:prstGeom prst="rect">
            <a:avLst/>
          </a:prstGeom>
        </p:spPr>
      </p:pic>
    </p:spTree>
    <p:extLst>
      <p:ext uri="{BB962C8B-B14F-4D97-AF65-F5344CB8AC3E}">
        <p14:creationId xmlns:p14="http://schemas.microsoft.com/office/powerpoint/2010/main" val="323632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A87A5A1-BEB1-4211-BD59-2783E0F07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42489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46D14C-010F-4A59-8E02-BBEBF7572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735"/>
            <a:ext cx="5830171" cy="3843130"/>
          </a:xfrm>
          <a:prstGeom prst="rect">
            <a:avLst/>
          </a:prstGeom>
        </p:spPr>
      </p:pic>
      <p:pic>
        <p:nvPicPr>
          <p:cNvPr id="9" name="Picture 8">
            <a:extLst>
              <a:ext uri="{FF2B5EF4-FFF2-40B4-BE49-F238E27FC236}">
                <a16:creationId xmlns:a16="http://schemas.microsoft.com/office/drawing/2014/main" id="{6109A03F-B5B8-4583-A406-C3EF20A54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567" y="5327374"/>
            <a:ext cx="7184289" cy="1568840"/>
          </a:xfrm>
          <a:prstGeom prst="rect">
            <a:avLst/>
          </a:prstGeom>
        </p:spPr>
      </p:pic>
      <p:pic>
        <p:nvPicPr>
          <p:cNvPr id="11" name="Picture 10">
            <a:extLst>
              <a:ext uri="{FF2B5EF4-FFF2-40B4-BE49-F238E27FC236}">
                <a16:creationId xmlns:a16="http://schemas.microsoft.com/office/drawing/2014/main" id="{C96DC58E-3C10-489B-AE81-5079D5EF9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255" y="1668946"/>
            <a:ext cx="5159140" cy="3155674"/>
          </a:xfrm>
          <a:prstGeom prst="rect">
            <a:avLst/>
          </a:prstGeom>
        </p:spPr>
      </p:pic>
    </p:spTree>
    <p:extLst>
      <p:ext uri="{BB962C8B-B14F-4D97-AF65-F5344CB8AC3E}">
        <p14:creationId xmlns:p14="http://schemas.microsoft.com/office/powerpoint/2010/main" val="133107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BF8E-8033-406A-850F-D1A5CDFDB76F}"/>
              </a:ext>
            </a:extLst>
          </p:cNvPr>
          <p:cNvSpPr>
            <a:spLocks noGrp="1"/>
          </p:cNvSpPr>
          <p:nvPr>
            <p:ph type="title"/>
          </p:nvPr>
        </p:nvSpPr>
        <p:spPr/>
        <p:txBody>
          <a:bodyPr/>
          <a:lstStyle/>
          <a:p>
            <a:r>
              <a:rPr lang="en-US" dirty="0"/>
              <a:t>What is Biblical Counselling</a:t>
            </a:r>
          </a:p>
        </p:txBody>
      </p:sp>
      <p:sp>
        <p:nvSpPr>
          <p:cNvPr id="3" name="Content Placeholder 2">
            <a:extLst>
              <a:ext uri="{FF2B5EF4-FFF2-40B4-BE49-F238E27FC236}">
                <a16:creationId xmlns:a16="http://schemas.microsoft.com/office/drawing/2014/main" id="{B6405FDB-EE82-4DE8-B7D9-A140E6C3CD90}"/>
              </a:ext>
            </a:extLst>
          </p:cNvPr>
          <p:cNvSpPr>
            <a:spLocks noGrp="1"/>
          </p:cNvSpPr>
          <p:nvPr>
            <p:ph idx="1"/>
          </p:nvPr>
        </p:nvSpPr>
        <p:spPr/>
        <p:txBody>
          <a:bodyPr>
            <a:normAutofit/>
          </a:bodyPr>
          <a:lstStyle/>
          <a:p>
            <a:r>
              <a:rPr lang="en-US" sz="2400" dirty="0"/>
              <a:t>Biblical counseling, in its best conception, gets at how the entirety of the church — not just trained professionals — can be mobilized to love others well. It’s about ordinary people being used by God to help the lives of others. At one level, it’s even as simple as learning enough about somebody to be able to pray for them. It’s average-joe Christian beginning with the basic questions </a:t>
            </a:r>
            <a:r>
              <a:rPr lang="en-US" sz="2400" i="1" dirty="0"/>
              <a:t>How are you doing?</a:t>
            </a:r>
            <a:r>
              <a:rPr lang="en-US" sz="2400" dirty="0"/>
              <a:t> and </a:t>
            </a:r>
            <a:r>
              <a:rPr lang="en-US" sz="2400" i="1" dirty="0"/>
              <a:t>How can we pray for you?</a:t>
            </a:r>
          </a:p>
          <a:p>
            <a:pPr marL="0" indent="0">
              <a:buNone/>
            </a:pPr>
            <a:r>
              <a:rPr lang="en-US" sz="2400" i="1" dirty="0"/>
              <a:t>     Ed Welch</a:t>
            </a:r>
            <a:endParaRPr lang="en-US" sz="2400" dirty="0"/>
          </a:p>
        </p:txBody>
      </p:sp>
    </p:spTree>
    <p:extLst>
      <p:ext uri="{BB962C8B-B14F-4D97-AF65-F5344CB8AC3E}">
        <p14:creationId xmlns:p14="http://schemas.microsoft.com/office/powerpoint/2010/main" val="126861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BA7E-0116-4EE1-8EA8-3A04BC781519}"/>
              </a:ext>
            </a:extLst>
          </p:cNvPr>
          <p:cNvSpPr>
            <a:spLocks noGrp="1"/>
          </p:cNvSpPr>
          <p:nvPr>
            <p:ph type="title"/>
          </p:nvPr>
        </p:nvSpPr>
        <p:spPr/>
        <p:txBody>
          <a:bodyPr>
            <a:normAutofit fontScale="90000"/>
          </a:bodyPr>
          <a:lstStyle/>
          <a:p>
            <a:r>
              <a:rPr lang="en-US" dirty="0"/>
              <a:t>Biblical counseling proposes that counseling is an integral part of discipleship for </a:t>
            </a:r>
            <a:r>
              <a:rPr lang="en-US" i="1" dirty="0"/>
              <a:t>every</a:t>
            </a:r>
            <a:r>
              <a:rPr lang="en-US" dirty="0"/>
              <a:t> believer</a:t>
            </a:r>
          </a:p>
        </p:txBody>
      </p:sp>
      <p:sp>
        <p:nvSpPr>
          <p:cNvPr id="3" name="Content Placeholder 2">
            <a:extLst>
              <a:ext uri="{FF2B5EF4-FFF2-40B4-BE49-F238E27FC236}">
                <a16:creationId xmlns:a16="http://schemas.microsoft.com/office/drawing/2014/main" id="{30611B21-E13A-41F0-8A17-656853FAF899}"/>
              </a:ext>
            </a:extLst>
          </p:cNvPr>
          <p:cNvSpPr>
            <a:spLocks noGrp="1"/>
          </p:cNvSpPr>
          <p:nvPr>
            <p:ph idx="1"/>
          </p:nvPr>
        </p:nvSpPr>
        <p:spPr>
          <a:xfrm>
            <a:off x="838200" y="1825624"/>
            <a:ext cx="10515600" cy="5032375"/>
          </a:xfrm>
        </p:spPr>
        <p:txBody>
          <a:bodyPr>
            <a:normAutofit fontScale="70000" lnSpcReduction="20000"/>
          </a:bodyPr>
          <a:lstStyle/>
          <a:p>
            <a:r>
              <a:rPr lang="en-US" sz="3200" dirty="0"/>
              <a:t> Reviews counseling presuppositions. Biblical counselors have exposed the dangerously unbiblical presuppositions behind much secular counseling today (and some Christian), and have re-built biblical counseling on biblical presuppositions resulting in more biblical aims and methods.</a:t>
            </a:r>
          </a:p>
          <a:p>
            <a:r>
              <a:rPr lang="en-US" sz="3200" dirty="0"/>
              <a:t> Has boldly re-claimed pastoral care, so much of which has been usurped by secular counseling in our day.</a:t>
            </a:r>
          </a:p>
          <a:p>
            <a:r>
              <a:rPr lang="en-US" sz="3200" dirty="0"/>
              <a:t> Emphasis on the power and suitability of God’s Word in addressing people’s problems. They have inspired and trained many Christians to use the Bible to diagnose the roots of problems and to prescribe lasting solutions.</a:t>
            </a:r>
          </a:p>
          <a:p>
            <a:r>
              <a:rPr lang="en-US" sz="3200" dirty="0"/>
              <a:t> Has restored the biblical vocabulary of personal sin and personal responsibility, giving huge hope of forgiveness and change.</a:t>
            </a:r>
          </a:p>
          <a:p>
            <a:r>
              <a:rPr lang="en-US" sz="3200" dirty="0"/>
              <a:t> Has large quality of theological and practical resources provided for the church to address a vast range of life problems.</a:t>
            </a:r>
          </a:p>
          <a:p>
            <a:r>
              <a:rPr lang="en-US" sz="3200" dirty="0"/>
              <a:t> Stresses on the necessity of the Holy Spirit, prayer, and the Christian community to effect long-term transformation.</a:t>
            </a:r>
          </a:p>
          <a:p>
            <a:r>
              <a:rPr lang="en-US" sz="3200" dirty="0"/>
              <a:t> Emphasizes compassion for people to invest in repairing broken lives.</a:t>
            </a:r>
          </a:p>
          <a:p>
            <a:pPr marL="0" indent="0">
              <a:buNone/>
            </a:pPr>
            <a:r>
              <a:rPr lang="en-US" dirty="0"/>
              <a:t>Modified from Gospel Coalition article by David Murray 2012, </a:t>
            </a:r>
          </a:p>
        </p:txBody>
      </p:sp>
    </p:spTree>
    <p:extLst>
      <p:ext uri="{BB962C8B-B14F-4D97-AF65-F5344CB8AC3E}">
        <p14:creationId xmlns:p14="http://schemas.microsoft.com/office/powerpoint/2010/main" val="310021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E154-2181-426A-B6F1-AFF3D9C05596}"/>
              </a:ext>
            </a:extLst>
          </p:cNvPr>
          <p:cNvSpPr>
            <a:spLocks noGrp="1"/>
          </p:cNvSpPr>
          <p:nvPr>
            <p:ph type="title"/>
          </p:nvPr>
        </p:nvSpPr>
        <p:spPr/>
        <p:txBody>
          <a:bodyPr/>
          <a:lstStyle/>
          <a:p>
            <a:r>
              <a:rPr lang="en-US" dirty="0"/>
              <a:t>Weakness of the Biblical Counseling Model</a:t>
            </a:r>
          </a:p>
        </p:txBody>
      </p:sp>
      <p:sp>
        <p:nvSpPr>
          <p:cNvPr id="3" name="Content Placeholder 2">
            <a:extLst>
              <a:ext uri="{FF2B5EF4-FFF2-40B4-BE49-F238E27FC236}">
                <a16:creationId xmlns:a16="http://schemas.microsoft.com/office/drawing/2014/main" id="{1BB6D853-F79F-41D2-8814-26CA5CA08984}"/>
              </a:ext>
            </a:extLst>
          </p:cNvPr>
          <p:cNvSpPr>
            <a:spLocks noGrp="1"/>
          </p:cNvSpPr>
          <p:nvPr>
            <p:ph idx="1"/>
          </p:nvPr>
        </p:nvSpPr>
        <p:spPr/>
        <p:txBody>
          <a:bodyPr>
            <a:normAutofit fontScale="85000" lnSpcReduction="10000"/>
          </a:bodyPr>
          <a:lstStyle/>
          <a:p>
            <a:r>
              <a:rPr lang="en-US" dirty="0"/>
              <a:t>Mostly supported by pastors and not so much by trained psychologist, psychiatrist, etc.</a:t>
            </a:r>
          </a:p>
          <a:p>
            <a:r>
              <a:rPr lang="en-US" dirty="0"/>
              <a:t>Can tend to be overtly judgmental to those who embraced secular counseling.</a:t>
            </a:r>
          </a:p>
          <a:p>
            <a:r>
              <a:rPr lang="en-US" dirty="0"/>
              <a:t>Can tend to give dangerously simplistic counseling advice based on scripture.</a:t>
            </a:r>
          </a:p>
          <a:p>
            <a:r>
              <a:rPr lang="en-US" dirty="0"/>
              <a:t>Accused of undermining progress in scientific research and data collection especially in field of neuroscience.</a:t>
            </a:r>
          </a:p>
          <a:p>
            <a:r>
              <a:rPr lang="en-US" dirty="0"/>
              <a:t>Accused of creating a false dichotomy between science and the bible.</a:t>
            </a:r>
          </a:p>
          <a:p>
            <a:r>
              <a:rPr lang="en-US" dirty="0"/>
              <a:t>Is unable to use counseling as an evangelistic tool as it breeches Secular Counseling ethics of not imposing worldview on counselees.</a:t>
            </a:r>
          </a:p>
          <a:p>
            <a:r>
              <a:rPr lang="en-US" dirty="0"/>
              <a:t>Accused of undermining client confidentiality as it stresses accountability with the local church. </a:t>
            </a:r>
          </a:p>
        </p:txBody>
      </p:sp>
    </p:spTree>
    <p:extLst>
      <p:ext uri="{BB962C8B-B14F-4D97-AF65-F5344CB8AC3E}">
        <p14:creationId xmlns:p14="http://schemas.microsoft.com/office/powerpoint/2010/main" val="138430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623</TotalTime>
  <Words>1330</Words>
  <Application>Microsoft Office PowerPoint</Application>
  <PresentationFormat>Widescreen</PresentationFormat>
  <Paragraphs>336</Paragraphs>
  <Slides>43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Arial</vt:lpstr>
      <vt:lpstr>Calibri</vt:lpstr>
      <vt:lpstr>Calibri Light</vt:lpstr>
      <vt:lpstr>Franklin Gothic Book</vt:lpstr>
      <vt:lpstr>Office Theme</vt:lpstr>
      <vt:lpstr>Crop</vt:lpstr>
      <vt:lpstr>1_Office Theme</vt:lpstr>
      <vt:lpstr>Family Life Ministry  Grief Support Group</vt:lpstr>
      <vt:lpstr>PowerPoint Presentation</vt:lpstr>
      <vt:lpstr>PowerPoint Presentation</vt:lpstr>
      <vt:lpstr>Breaking destructive cycles in our lives</vt:lpstr>
      <vt:lpstr>PowerPoint Presentation</vt:lpstr>
      <vt:lpstr>PowerPoint Presentation</vt:lpstr>
      <vt:lpstr>What is Biblical Counselling</vt:lpstr>
      <vt:lpstr>Biblical counseling proposes that counseling is an integral part of discipleship for every believer</vt:lpstr>
      <vt:lpstr>Weakness of the Biblical Counseling Model</vt:lpstr>
      <vt:lpstr>Why we all should be involved in counselling</vt:lpstr>
      <vt:lpstr>Aim of today’s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power of prayer</vt:lpstr>
      <vt:lpstr>Pray to know the extend of sin that keeps you in a repetitive cycle </vt:lpstr>
      <vt:lpstr>PowerPoint Presentation</vt:lpstr>
      <vt:lpstr>PowerPoint Presentation</vt:lpstr>
      <vt:lpstr>PowerPoint Presentation</vt:lpstr>
      <vt:lpstr>Pray for faith to rely on a faithful God </vt:lpstr>
      <vt:lpstr>2. The power of scripture</vt:lpstr>
      <vt:lpstr>PowerPoint Presentation</vt:lpstr>
      <vt:lpstr>PowerPoint Presentation</vt:lpstr>
      <vt:lpstr>The power of Scripture combined with prayer</vt:lpstr>
      <vt:lpstr>3. The power of community</vt:lpstr>
      <vt:lpstr>PowerPoint Presentation</vt:lpstr>
      <vt:lpstr>Progressive Sanctification</vt:lpstr>
      <vt:lpstr>Progressive Sanctification</vt:lpstr>
      <vt:lpstr>Adapted from “Effective Biblical Counseling” by Larry Crabb</vt:lpstr>
      <vt:lpstr>Adapted from “Effective Biblical Counseling” by Larry Crabb</vt:lpstr>
      <vt:lpstr>Adapted from “Effective Biblical Counseling” by Larry Crabb</vt:lpstr>
      <vt:lpstr>PowerPoint Presentation</vt:lpstr>
      <vt:lpstr>Next Family Life Ministry Gamma class: Spiritual Formation and emotional healthy spirituality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Centered Caring</dc:title>
  <dc:creator>Arnold Lim</dc:creator>
  <cp:lastModifiedBy>Office 365 User2</cp:lastModifiedBy>
  <cp:revision>46</cp:revision>
  <dcterms:created xsi:type="dcterms:W3CDTF">2019-06-21T00:43:55Z</dcterms:created>
  <dcterms:modified xsi:type="dcterms:W3CDTF">2019-08-10T02:36:13Z</dcterms:modified>
</cp:coreProperties>
</file>