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8" r:id="rId2"/>
    <p:sldId id="279" r:id="rId3"/>
    <p:sldId id="280" r:id="rId4"/>
    <p:sldId id="281" r:id="rId5"/>
    <p:sldId id="282" r:id="rId6"/>
    <p:sldId id="274" r:id="rId7"/>
    <p:sldId id="275" r:id="rId8"/>
    <p:sldId id="276" r:id="rId9"/>
    <p:sldId id="277" r:id="rId10"/>
    <p:sldId id="256" r:id="rId11"/>
    <p:sldId id="257" r:id="rId12"/>
    <p:sldId id="266" r:id="rId13"/>
    <p:sldId id="258" r:id="rId14"/>
    <p:sldId id="260" r:id="rId15"/>
    <p:sldId id="262" r:id="rId16"/>
    <p:sldId id="265" r:id="rId17"/>
    <p:sldId id="267" r:id="rId18"/>
    <p:sldId id="261" r:id="rId19"/>
    <p:sldId id="263" r:id="rId20"/>
    <p:sldId id="264" r:id="rId21"/>
    <p:sldId id="268" r:id="rId22"/>
    <p:sldId id="273" r:id="rId23"/>
    <p:sldId id="270" r:id="rId24"/>
    <p:sldId id="269" r:id="rId25"/>
    <p:sldId id="259" r:id="rId26"/>
    <p:sldId id="271" r:id="rId27"/>
    <p:sldId id="27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0C1023-D9FC-4DDD-A5A6-04B3B081D727}" v="168" dt="2019-08-07T08:30:56.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71753" autoAdjust="0"/>
  </p:normalViewPr>
  <p:slideViewPr>
    <p:cSldViewPr snapToGrid="0">
      <p:cViewPr varScale="1">
        <p:scale>
          <a:sx n="52" d="100"/>
          <a:sy n="52" d="100"/>
        </p:scale>
        <p:origin x="14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 Lim" userId="a9de2b8f8c9b2ea1" providerId="LiveId" clId="{4C0C1023-D9FC-4DDD-A5A6-04B3B081D727}"/>
    <pc:docChg chg="undo custSel mod addSld delSld modSld sldOrd">
      <pc:chgData name="Leon Lim" userId="a9de2b8f8c9b2ea1" providerId="LiveId" clId="{4C0C1023-D9FC-4DDD-A5A6-04B3B081D727}" dt="2019-08-07T08:30:56.321" v="4056"/>
      <pc:docMkLst>
        <pc:docMk/>
      </pc:docMkLst>
      <pc:sldChg chg="modSp">
        <pc:chgData name="Leon Lim" userId="a9de2b8f8c9b2ea1" providerId="LiveId" clId="{4C0C1023-D9FC-4DDD-A5A6-04B3B081D727}" dt="2019-08-06T08:04:50.219" v="1577" actId="20577"/>
        <pc:sldMkLst>
          <pc:docMk/>
          <pc:sldMk cId="3074277258" sldId="257"/>
        </pc:sldMkLst>
        <pc:spChg chg="mod">
          <ac:chgData name="Leon Lim" userId="a9de2b8f8c9b2ea1" providerId="LiveId" clId="{4C0C1023-D9FC-4DDD-A5A6-04B3B081D727}" dt="2019-08-06T08:04:50.219" v="1577" actId="20577"/>
          <ac:spMkLst>
            <pc:docMk/>
            <pc:sldMk cId="3074277258" sldId="257"/>
            <ac:spMk id="3" creationId="{348DDFA2-06EF-4DEA-895A-DB5A2204914D}"/>
          </ac:spMkLst>
        </pc:spChg>
      </pc:sldChg>
      <pc:sldChg chg="addSp delSp modSp mod ord setBg">
        <pc:chgData name="Leon Lim" userId="a9de2b8f8c9b2ea1" providerId="LiveId" clId="{4C0C1023-D9FC-4DDD-A5A6-04B3B081D727}" dt="2019-08-07T02:56:39.356" v="3587" actId="26606"/>
        <pc:sldMkLst>
          <pc:docMk/>
          <pc:sldMk cId="926617794" sldId="259"/>
        </pc:sldMkLst>
        <pc:picChg chg="add del mod">
          <ac:chgData name="Leon Lim" userId="a9de2b8f8c9b2ea1" providerId="LiveId" clId="{4C0C1023-D9FC-4DDD-A5A6-04B3B081D727}" dt="2019-08-06T04:17:01.271" v="23"/>
          <ac:picMkLst>
            <pc:docMk/>
            <pc:sldMk cId="926617794" sldId="259"/>
            <ac:picMk id="3" creationId="{9C8D261F-CBCA-4C15-866E-DD9CDBCCA848}"/>
          </ac:picMkLst>
        </pc:picChg>
        <pc:picChg chg="add mod">
          <ac:chgData name="Leon Lim" userId="a9de2b8f8c9b2ea1" providerId="LiveId" clId="{4C0C1023-D9FC-4DDD-A5A6-04B3B081D727}" dt="2019-08-07T02:56:39.356" v="3587" actId="26606"/>
          <ac:picMkLst>
            <pc:docMk/>
            <pc:sldMk cId="926617794" sldId="259"/>
            <ac:picMk id="3" creationId="{D7667E3D-BBDE-4FEC-B5F1-9C7E0A12F384}"/>
          </ac:picMkLst>
        </pc:picChg>
        <pc:picChg chg="add del mod">
          <ac:chgData name="Leon Lim" userId="a9de2b8f8c9b2ea1" providerId="LiveId" clId="{4C0C1023-D9FC-4DDD-A5A6-04B3B081D727}" dt="2019-08-06T04:18:12.021" v="28"/>
          <ac:picMkLst>
            <pc:docMk/>
            <pc:sldMk cId="926617794" sldId="259"/>
            <ac:picMk id="5" creationId="{2A7C772F-79B5-4D7D-955A-1E363604E7E0}"/>
          </ac:picMkLst>
        </pc:picChg>
        <pc:picChg chg="add del mod">
          <ac:chgData name="Leon Lim" userId="a9de2b8f8c9b2ea1" providerId="LiveId" clId="{4C0C1023-D9FC-4DDD-A5A6-04B3B081D727}" dt="2019-08-06T04:18:20.972" v="33"/>
          <ac:picMkLst>
            <pc:docMk/>
            <pc:sldMk cId="926617794" sldId="259"/>
            <ac:picMk id="7" creationId="{3F7DEE59-DBB4-4647-A729-EB6D0A0D0F97}"/>
          </ac:picMkLst>
        </pc:picChg>
        <pc:picChg chg="add del">
          <ac:chgData name="Leon Lim" userId="a9de2b8f8c9b2ea1" providerId="LiveId" clId="{4C0C1023-D9FC-4DDD-A5A6-04B3B081D727}" dt="2019-08-07T02:56:39.353" v="3586" actId="26606"/>
          <ac:picMkLst>
            <pc:docMk/>
            <pc:sldMk cId="926617794" sldId="259"/>
            <ac:picMk id="8" creationId="{CB607B98-7700-4DC9-8BE8-A876255F9C52}"/>
          </ac:picMkLst>
        </pc:picChg>
      </pc:sldChg>
      <pc:sldChg chg="ord modNotesTx">
        <pc:chgData name="Leon Lim" userId="a9de2b8f8c9b2ea1" providerId="LiveId" clId="{4C0C1023-D9FC-4DDD-A5A6-04B3B081D727}" dt="2019-08-06T08:03:30.269" v="1458"/>
        <pc:sldMkLst>
          <pc:docMk/>
          <pc:sldMk cId="3919238910" sldId="260"/>
        </pc:sldMkLst>
      </pc:sldChg>
      <pc:sldChg chg="addSp delSp modSp mod ord setBg setClrOvrMap">
        <pc:chgData name="Leon Lim" userId="a9de2b8f8c9b2ea1" providerId="LiveId" clId="{4C0C1023-D9FC-4DDD-A5A6-04B3B081D727}" dt="2019-08-06T04:33:34.440" v="339" actId="403"/>
        <pc:sldMkLst>
          <pc:docMk/>
          <pc:sldMk cId="2805269637" sldId="262"/>
        </pc:sldMkLst>
        <pc:spChg chg="mod">
          <ac:chgData name="Leon Lim" userId="a9de2b8f8c9b2ea1" providerId="LiveId" clId="{4C0C1023-D9FC-4DDD-A5A6-04B3B081D727}" dt="2019-08-06T04:33:34.440" v="339" actId="403"/>
          <ac:spMkLst>
            <pc:docMk/>
            <pc:sldMk cId="2805269637" sldId="262"/>
            <ac:spMk id="2" creationId="{5E6976AD-5838-4137-9B6D-011534A3A813}"/>
          </ac:spMkLst>
        </pc:spChg>
        <pc:spChg chg="del mod">
          <ac:chgData name="Leon Lim" userId="a9de2b8f8c9b2ea1" providerId="LiveId" clId="{4C0C1023-D9FC-4DDD-A5A6-04B3B081D727}" dt="2019-08-06T04:33:21.836" v="329" actId="478"/>
          <ac:spMkLst>
            <pc:docMk/>
            <pc:sldMk cId="2805269637" sldId="262"/>
            <ac:spMk id="3" creationId="{79FE6EE6-7FF2-4180-BCB3-4E339FCCD122}"/>
          </ac:spMkLst>
        </pc:spChg>
        <pc:spChg chg="add">
          <ac:chgData name="Leon Lim" userId="a9de2b8f8c9b2ea1" providerId="LiveId" clId="{4C0C1023-D9FC-4DDD-A5A6-04B3B081D727}" dt="2019-08-06T04:13:07.435" v="16" actId="26606"/>
          <ac:spMkLst>
            <pc:docMk/>
            <pc:sldMk cId="2805269637" sldId="262"/>
            <ac:spMk id="10" creationId="{71B2258F-86CA-4D4D-8270-BC05FCDEBFB3}"/>
          </ac:spMkLst>
        </pc:spChg>
        <pc:picChg chg="add mod ord">
          <ac:chgData name="Leon Lim" userId="a9de2b8f8c9b2ea1" providerId="LiveId" clId="{4C0C1023-D9FC-4DDD-A5A6-04B3B081D727}" dt="2019-08-06T04:13:07.435" v="16" actId="26606"/>
          <ac:picMkLst>
            <pc:docMk/>
            <pc:sldMk cId="2805269637" sldId="262"/>
            <ac:picMk id="5" creationId="{F908B909-EFE4-4415-9A41-4105C8E1731C}"/>
          </ac:picMkLst>
        </pc:picChg>
      </pc:sldChg>
      <pc:sldChg chg="addSp delSp modSp add mod ord setBg modAnim modNotesTx">
        <pc:chgData name="Leon Lim" userId="a9de2b8f8c9b2ea1" providerId="LiveId" clId="{4C0C1023-D9FC-4DDD-A5A6-04B3B081D727}" dt="2019-08-06T05:07:02.766" v="1191" actId="20577"/>
        <pc:sldMkLst>
          <pc:docMk/>
          <pc:sldMk cId="2385091680" sldId="263"/>
        </pc:sldMkLst>
        <pc:spChg chg="mod">
          <ac:chgData name="Leon Lim" userId="a9de2b8f8c9b2ea1" providerId="LiveId" clId="{4C0C1023-D9FC-4DDD-A5A6-04B3B081D727}" dt="2019-08-06T04:37:55.973" v="603" actId="26606"/>
          <ac:spMkLst>
            <pc:docMk/>
            <pc:sldMk cId="2385091680" sldId="263"/>
            <ac:spMk id="2" creationId="{86ABA1CC-93FE-479F-B34A-FF96717750B4}"/>
          </ac:spMkLst>
        </pc:spChg>
        <pc:spChg chg="mod">
          <ac:chgData name="Leon Lim" userId="a9de2b8f8c9b2ea1" providerId="LiveId" clId="{4C0C1023-D9FC-4DDD-A5A6-04B3B081D727}" dt="2019-08-06T05:07:02.766" v="1191" actId="20577"/>
          <ac:spMkLst>
            <pc:docMk/>
            <pc:sldMk cId="2385091680" sldId="263"/>
            <ac:spMk id="3" creationId="{AD63A5A6-AFF3-41B7-8F91-59899F5EDCDA}"/>
          </ac:spMkLst>
        </pc:spChg>
        <pc:picChg chg="add mod">
          <ac:chgData name="Leon Lim" userId="a9de2b8f8c9b2ea1" providerId="LiveId" clId="{4C0C1023-D9FC-4DDD-A5A6-04B3B081D727}" dt="2019-08-06T04:37:55.973" v="603" actId="26606"/>
          <ac:picMkLst>
            <pc:docMk/>
            <pc:sldMk cId="2385091680" sldId="263"/>
            <ac:picMk id="5" creationId="{D9229233-3A18-455B-BA90-F73E7500D6E2}"/>
          </ac:picMkLst>
        </pc:picChg>
        <pc:cxnChg chg="add del">
          <ac:chgData name="Leon Lim" userId="a9de2b8f8c9b2ea1" providerId="LiveId" clId="{4C0C1023-D9FC-4DDD-A5A6-04B3B081D727}" dt="2019-08-06T04:37:54.954" v="600" actId="26606"/>
          <ac:cxnSpMkLst>
            <pc:docMk/>
            <pc:sldMk cId="2385091680" sldId="263"/>
            <ac:cxnSpMk id="10" creationId="{E4A809D5-3600-46D4-A466-67F2349A54FB}"/>
          </ac:cxnSpMkLst>
        </pc:cxnChg>
      </pc:sldChg>
      <pc:sldChg chg="addSp delSp modSp add mod ord setBg modNotesTx">
        <pc:chgData name="Leon Lim" userId="a9de2b8f8c9b2ea1" providerId="LiveId" clId="{4C0C1023-D9FC-4DDD-A5A6-04B3B081D727}" dt="2019-08-07T02:43:08.741" v="1804" actId="20577"/>
        <pc:sldMkLst>
          <pc:docMk/>
          <pc:sldMk cId="1201655227" sldId="264"/>
        </pc:sldMkLst>
        <pc:spChg chg="mod ord">
          <ac:chgData name="Leon Lim" userId="a9de2b8f8c9b2ea1" providerId="LiveId" clId="{4C0C1023-D9FC-4DDD-A5A6-04B3B081D727}" dt="2019-08-06T04:20:27.184" v="158" actId="27636"/>
          <ac:spMkLst>
            <pc:docMk/>
            <pc:sldMk cId="1201655227" sldId="264"/>
            <ac:spMk id="2" creationId="{7FFB3806-3A94-4789-9263-EA17E4B7E2E9}"/>
          </ac:spMkLst>
        </pc:spChg>
        <pc:spChg chg="del">
          <ac:chgData name="Leon Lim" userId="a9de2b8f8c9b2ea1" providerId="LiveId" clId="{4C0C1023-D9FC-4DDD-A5A6-04B3B081D727}" dt="2019-08-06T04:20:01.924" v="150" actId="478"/>
          <ac:spMkLst>
            <pc:docMk/>
            <pc:sldMk cId="1201655227" sldId="264"/>
            <ac:spMk id="3" creationId="{DE9495EC-F626-4FCF-AED1-6E29F6D9D0AC}"/>
          </ac:spMkLst>
        </pc:spChg>
        <pc:spChg chg="add">
          <ac:chgData name="Leon Lim" userId="a9de2b8f8c9b2ea1" providerId="LiveId" clId="{4C0C1023-D9FC-4DDD-A5A6-04B3B081D727}" dt="2019-08-06T04:20:19.900" v="155" actId="26606"/>
          <ac:spMkLst>
            <pc:docMk/>
            <pc:sldMk cId="1201655227" sldId="264"/>
            <ac:spMk id="10" creationId="{B6E71514-6080-46DE-A03E-E6BCFB1D9E9A}"/>
          </ac:spMkLst>
        </pc:spChg>
        <pc:picChg chg="add mod">
          <ac:chgData name="Leon Lim" userId="a9de2b8f8c9b2ea1" providerId="LiveId" clId="{4C0C1023-D9FC-4DDD-A5A6-04B3B081D727}" dt="2019-08-06T04:20:19.900" v="155" actId="26606"/>
          <ac:picMkLst>
            <pc:docMk/>
            <pc:sldMk cId="1201655227" sldId="264"/>
            <ac:picMk id="5" creationId="{430D64D0-2EC0-456F-A6D6-7ABA6D969D44}"/>
          </ac:picMkLst>
        </pc:picChg>
      </pc:sldChg>
      <pc:sldChg chg="modSp add modNotesTx">
        <pc:chgData name="Leon Lim" userId="a9de2b8f8c9b2ea1" providerId="LiveId" clId="{4C0C1023-D9FC-4DDD-A5A6-04B3B081D727}" dt="2019-08-07T02:27:11.364" v="1738" actId="20577"/>
        <pc:sldMkLst>
          <pc:docMk/>
          <pc:sldMk cId="4026659564" sldId="265"/>
        </pc:sldMkLst>
        <pc:spChg chg="mod">
          <ac:chgData name="Leon Lim" userId="a9de2b8f8c9b2ea1" providerId="LiveId" clId="{4C0C1023-D9FC-4DDD-A5A6-04B3B081D727}" dt="2019-08-06T05:00:06.966" v="812" actId="20577"/>
          <ac:spMkLst>
            <pc:docMk/>
            <pc:sldMk cId="4026659564" sldId="265"/>
            <ac:spMk id="2" creationId="{09486074-1186-4017-B5A2-E9E81BDC196D}"/>
          </ac:spMkLst>
        </pc:spChg>
        <pc:spChg chg="mod">
          <ac:chgData name="Leon Lim" userId="a9de2b8f8c9b2ea1" providerId="LiveId" clId="{4C0C1023-D9FC-4DDD-A5A6-04B3B081D727}" dt="2019-08-06T05:01:42.603" v="1128" actId="20577"/>
          <ac:spMkLst>
            <pc:docMk/>
            <pc:sldMk cId="4026659564" sldId="265"/>
            <ac:spMk id="3" creationId="{EFD92E0E-BB4D-497C-9D10-CAD234E8E8A2}"/>
          </ac:spMkLst>
        </pc:spChg>
      </pc:sldChg>
      <pc:sldChg chg="delSp modSp add">
        <pc:chgData name="Leon Lim" userId="a9de2b8f8c9b2ea1" providerId="LiveId" clId="{4C0C1023-D9FC-4DDD-A5A6-04B3B081D727}" dt="2019-08-06T05:03:57.742" v="1144" actId="113"/>
        <pc:sldMkLst>
          <pc:docMk/>
          <pc:sldMk cId="2722010105" sldId="266"/>
        </pc:sldMkLst>
        <pc:spChg chg="del">
          <ac:chgData name="Leon Lim" userId="a9de2b8f8c9b2ea1" providerId="LiveId" clId="{4C0C1023-D9FC-4DDD-A5A6-04B3B081D727}" dt="2019-08-06T05:02:03.178" v="1130" actId="478"/>
          <ac:spMkLst>
            <pc:docMk/>
            <pc:sldMk cId="2722010105" sldId="266"/>
            <ac:spMk id="2" creationId="{21FC9AB3-AB26-4BB6-81F0-5309FF84202A}"/>
          </ac:spMkLst>
        </pc:spChg>
        <pc:spChg chg="mod">
          <ac:chgData name="Leon Lim" userId="a9de2b8f8c9b2ea1" providerId="LiveId" clId="{4C0C1023-D9FC-4DDD-A5A6-04B3B081D727}" dt="2019-08-06T05:03:57.742" v="1144" actId="113"/>
          <ac:spMkLst>
            <pc:docMk/>
            <pc:sldMk cId="2722010105" sldId="266"/>
            <ac:spMk id="3" creationId="{9A23937F-53FA-49EE-BE2C-B48CD03D167E}"/>
          </ac:spMkLst>
        </pc:spChg>
      </pc:sldChg>
      <pc:sldChg chg="modSp add ord">
        <pc:chgData name="Leon Lim" userId="a9de2b8f8c9b2ea1" providerId="LiveId" clId="{4C0C1023-D9FC-4DDD-A5A6-04B3B081D727}" dt="2019-08-06T05:05:26.342" v="1149" actId="113"/>
        <pc:sldMkLst>
          <pc:docMk/>
          <pc:sldMk cId="1332294542" sldId="267"/>
        </pc:sldMkLst>
        <pc:spChg chg="mod">
          <ac:chgData name="Leon Lim" userId="a9de2b8f8c9b2ea1" providerId="LiveId" clId="{4C0C1023-D9FC-4DDD-A5A6-04B3B081D727}" dt="2019-08-06T05:05:26.342" v="1149" actId="113"/>
          <ac:spMkLst>
            <pc:docMk/>
            <pc:sldMk cId="1332294542" sldId="267"/>
            <ac:spMk id="3" creationId="{9A23937F-53FA-49EE-BE2C-B48CD03D167E}"/>
          </ac:spMkLst>
        </pc:spChg>
      </pc:sldChg>
      <pc:sldChg chg="modSp add ord">
        <pc:chgData name="Leon Lim" userId="a9de2b8f8c9b2ea1" providerId="LiveId" clId="{4C0C1023-D9FC-4DDD-A5A6-04B3B081D727}" dt="2019-08-07T02:37:55.337" v="1770"/>
        <pc:sldMkLst>
          <pc:docMk/>
          <pc:sldMk cId="3528812712" sldId="268"/>
        </pc:sldMkLst>
        <pc:spChg chg="mod">
          <ac:chgData name="Leon Lim" userId="a9de2b8f8c9b2ea1" providerId="LiveId" clId="{4C0C1023-D9FC-4DDD-A5A6-04B3B081D727}" dt="2019-08-06T05:08:37.880" v="1197" actId="113"/>
          <ac:spMkLst>
            <pc:docMk/>
            <pc:sldMk cId="3528812712" sldId="268"/>
            <ac:spMk id="3" creationId="{9A23937F-53FA-49EE-BE2C-B48CD03D167E}"/>
          </ac:spMkLst>
        </pc:spChg>
      </pc:sldChg>
      <pc:sldChg chg="addSp modSp add mod ord setBg setClrOvrMap modNotesTx">
        <pc:chgData name="Leon Lim" userId="a9de2b8f8c9b2ea1" providerId="LiveId" clId="{4C0C1023-D9FC-4DDD-A5A6-04B3B081D727}" dt="2019-08-07T02:54:40.780" v="3578" actId="20577"/>
        <pc:sldMkLst>
          <pc:docMk/>
          <pc:sldMk cId="539565870" sldId="269"/>
        </pc:sldMkLst>
        <pc:spChg chg="mod">
          <ac:chgData name="Leon Lim" userId="a9de2b8f8c9b2ea1" providerId="LiveId" clId="{4C0C1023-D9FC-4DDD-A5A6-04B3B081D727}" dt="2019-08-07T02:29:01.584" v="1751" actId="403"/>
          <ac:spMkLst>
            <pc:docMk/>
            <pc:sldMk cId="539565870" sldId="269"/>
            <ac:spMk id="2" creationId="{6EA3F48C-A52E-4642-84A9-D06BEE13E5F7}"/>
          </ac:spMkLst>
        </pc:spChg>
        <pc:spChg chg="mod">
          <ac:chgData name="Leon Lim" userId="a9de2b8f8c9b2ea1" providerId="LiveId" clId="{4C0C1023-D9FC-4DDD-A5A6-04B3B081D727}" dt="2019-08-07T02:28:50.997" v="1746" actId="403"/>
          <ac:spMkLst>
            <pc:docMk/>
            <pc:sldMk cId="539565870" sldId="269"/>
            <ac:spMk id="3" creationId="{AC5DB0C8-15DE-45AB-95CD-8FF691B42177}"/>
          </ac:spMkLst>
        </pc:spChg>
        <pc:spChg chg="add">
          <ac:chgData name="Leon Lim" userId="a9de2b8f8c9b2ea1" providerId="LiveId" clId="{4C0C1023-D9FC-4DDD-A5A6-04B3B081D727}" dt="2019-08-07T02:28:28.863" v="1742" actId="26606"/>
          <ac:spMkLst>
            <pc:docMk/>
            <pc:sldMk cId="539565870" sldId="269"/>
            <ac:spMk id="10" creationId="{C5E6CFF1-2F42-4E10-9A97-F116F46F53FE}"/>
          </ac:spMkLst>
        </pc:spChg>
        <pc:picChg chg="add mod ord">
          <ac:chgData name="Leon Lim" userId="a9de2b8f8c9b2ea1" providerId="LiveId" clId="{4C0C1023-D9FC-4DDD-A5A6-04B3B081D727}" dt="2019-08-07T02:28:28.863" v="1742" actId="26606"/>
          <ac:picMkLst>
            <pc:docMk/>
            <pc:sldMk cId="539565870" sldId="269"/>
            <ac:picMk id="5" creationId="{8AE39106-F14E-4FFC-B1C4-D8E6E2D1F2B9}"/>
          </ac:picMkLst>
        </pc:picChg>
        <pc:cxnChg chg="add">
          <ac:chgData name="Leon Lim" userId="a9de2b8f8c9b2ea1" providerId="LiveId" clId="{4C0C1023-D9FC-4DDD-A5A6-04B3B081D727}" dt="2019-08-07T02:28:28.863" v="1742" actId="26606"/>
          <ac:cxnSpMkLst>
            <pc:docMk/>
            <pc:sldMk cId="539565870" sldId="269"/>
            <ac:cxnSpMk id="12" creationId="{67182200-4859-4C8D-BCBB-55B245C28BA3}"/>
          </ac:cxnSpMkLst>
        </pc:cxnChg>
      </pc:sldChg>
      <pc:sldChg chg="modSp add ord">
        <pc:chgData name="Leon Lim" userId="a9de2b8f8c9b2ea1" providerId="LiveId" clId="{4C0C1023-D9FC-4DDD-A5A6-04B3B081D727}" dt="2019-08-07T02:37:56.911" v="1771"/>
        <pc:sldMkLst>
          <pc:docMk/>
          <pc:sldMk cId="3664971817" sldId="270"/>
        </pc:sldMkLst>
        <pc:spChg chg="mod">
          <ac:chgData name="Leon Lim" userId="a9de2b8f8c9b2ea1" providerId="LiveId" clId="{4C0C1023-D9FC-4DDD-A5A6-04B3B081D727}" dt="2019-08-06T08:01:48.882" v="1452" actId="113"/>
          <ac:spMkLst>
            <pc:docMk/>
            <pc:sldMk cId="3664971817" sldId="270"/>
            <ac:spMk id="3" creationId="{9A23937F-53FA-49EE-BE2C-B48CD03D167E}"/>
          </ac:spMkLst>
        </pc:spChg>
      </pc:sldChg>
      <pc:sldChg chg="modSp add">
        <pc:chgData name="Leon Lim" userId="a9de2b8f8c9b2ea1" providerId="LiveId" clId="{4C0C1023-D9FC-4DDD-A5A6-04B3B081D727}" dt="2019-08-06T08:02:51.294" v="1457" actId="113"/>
        <pc:sldMkLst>
          <pc:docMk/>
          <pc:sldMk cId="237305486" sldId="271"/>
        </pc:sldMkLst>
        <pc:spChg chg="mod">
          <ac:chgData name="Leon Lim" userId="a9de2b8f8c9b2ea1" providerId="LiveId" clId="{4C0C1023-D9FC-4DDD-A5A6-04B3B081D727}" dt="2019-08-06T08:02:51.294" v="1457" actId="113"/>
          <ac:spMkLst>
            <pc:docMk/>
            <pc:sldMk cId="237305486" sldId="271"/>
            <ac:spMk id="3" creationId="{9A23937F-53FA-49EE-BE2C-B48CD03D167E}"/>
          </ac:spMkLst>
        </pc:spChg>
      </pc:sldChg>
      <pc:sldChg chg="addSp modSp add mod setBg modAnim setClrOvrMap modNotesTx">
        <pc:chgData name="Leon Lim" userId="a9de2b8f8c9b2ea1" providerId="LiveId" clId="{4C0C1023-D9FC-4DDD-A5A6-04B3B081D727}" dt="2019-08-07T03:05:39.281" v="4007" actId="20577"/>
        <pc:sldMkLst>
          <pc:docMk/>
          <pc:sldMk cId="235953507" sldId="272"/>
        </pc:sldMkLst>
        <pc:spChg chg="mod">
          <ac:chgData name="Leon Lim" userId="a9de2b8f8c9b2ea1" providerId="LiveId" clId="{4C0C1023-D9FC-4DDD-A5A6-04B3B081D727}" dt="2019-08-07T02:29:39.046" v="1765" actId="27636"/>
          <ac:spMkLst>
            <pc:docMk/>
            <pc:sldMk cId="235953507" sldId="272"/>
            <ac:spMk id="2" creationId="{6EA3F48C-A52E-4642-84A9-D06BEE13E5F7}"/>
          </ac:spMkLst>
        </pc:spChg>
        <pc:spChg chg="mod">
          <ac:chgData name="Leon Lim" userId="a9de2b8f8c9b2ea1" providerId="LiveId" clId="{4C0C1023-D9FC-4DDD-A5A6-04B3B081D727}" dt="2019-08-07T03:05:39.281" v="4007" actId="20577"/>
          <ac:spMkLst>
            <pc:docMk/>
            <pc:sldMk cId="235953507" sldId="272"/>
            <ac:spMk id="3" creationId="{AC5DB0C8-15DE-45AB-95CD-8FF691B42177}"/>
          </ac:spMkLst>
        </pc:spChg>
        <pc:spChg chg="add">
          <ac:chgData name="Leon Lim" userId="a9de2b8f8c9b2ea1" providerId="LiveId" clId="{4C0C1023-D9FC-4DDD-A5A6-04B3B081D727}" dt="2019-08-07T02:29:23.132" v="1753" actId="26606"/>
          <ac:spMkLst>
            <pc:docMk/>
            <pc:sldMk cId="235953507" sldId="272"/>
            <ac:spMk id="10" creationId="{CF62D2A7-8207-488C-9F46-316BA81A16C8}"/>
          </ac:spMkLst>
        </pc:spChg>
        <pc:picChg chg="add mod">
          <ac:chgData name="Leon Lim" userId="a9de2b8f8c9b2ea1" providerId="LiveId" clId="{4C0C1023-D9FC-4DDD-A5A6-04B3B081D727}" dt="2019-08-07T02:29:23.132" v="1753" actId="26606"/>
          <ac:picMkLst>
            <pc:docMk/>
            <pc:sldMk cId="235953507" sldId="272"/>
            <ac:picMk id="5" creationId="{92860F04-71F1-400D-87A1-D3994DE9C861}"/>
          </ac:picMkLst>
        </pc:picChg>
      </pc:sldChg>
      <pc:sldChg chg="modSp add ord modNotesTx">
        <pc:chgData name="Leon Lim" userId="a9de2b8f8c9b2ea1" providerId="LiveId" clId="{4C0C1023-D9FC-4DDD-A5A6-04B3B081D727}" dt="2019-08-07T02:46:52.637" v="2646" actId="5793"/>
        <pc:sldMkLst>
          <pc:docMk/>
          <pc:sldMk cId="2816579461" sldId="273"/>
        </pc:sldMkLst>
        <pc:spChg chg="mod">
          <ac:chgData name="Leon Lim" userId="a9de2b8f8c9b2ea1" providerId="LiveId" clId="{4C0C1023-D9FC-4DDD-A5A6-04B3B081D727}" dt="2019-08-07T02:41:20.028" v="1801" actId="20577"/>
          <ac:spMkLst>
            <pc:docMk/>
            <pc:sldMk cId="2816579461" sldId="273"/>
            <ac:spMk id="3" creationId="{AC5DB0C8-15DE-45AB-95CD-8FF691B42177}"/>
          </ac:spMkLst>
        </pc:spChg>
      </pc:sldChg>
      <pc:sldChg chg="addSp delSp modSp add del mod ord setBg">
        <pc:chgData name="Leon Lim" userId="a9de2b8f8c9b2ea1" providerId="LiveId" clId="{4C0C1023-D9FC-4DDD-A5A6-04B3B081D727}" dt="2019-08-07T08:30:56.321" v="4056"/>
        <pc:sldMkLst>
          <pc:docMk/>
          <pc:sldMk cId="855457691" sldId="274"/>
        </pc:sldMkLst>
        <pc:spChg chg="del">
          <ac:chgData name="Leon Lim" userId="a9de2b8f8c9b2ea1" providerId="LiveId" clId="{4C0C1023-D9FC-4DDD-A5A6-04B3B081D727}" dt="2019-08-07T08:23:21.854" v="4011" actId="478"/>
          <ac:spMkLst>
            <pc:docMk/>
            <pc:sldMk cId="855457691" sldId="274"/>
            <ac:spMk id="2" creationId="{CCAF57CE-B48A-40D1-9F5D-42A85DA871C5}"/>
          </ac:spMkLst>
        </pc:spChg>
        <pc:spChg chg="mod">
          <ac:chgData name="Leon Lim" userId="a9de2b8f8c9b2ea1" providerId="LiveId" clId="{4C0C1023-D9FC-4DDD-A5A6-04B3B081D727}" dt="2019-08-07T08:25:06.625" v="4029" actId="403"/>
          <ac:spMkLst>
            <pc:docMk/>
            <pc:sldMk cId="855457691" sldId="274"/>
            <ac:spMk id="3" creationId="{BB5573A7-EB91-4D73-ABFA-970BBE689A8E}"/>
          </ac:spMkLst>
        </pc:spChg>
        <pc:spChg chg="add">
          <ac:chgData name="Leon Lim" userId="a9de2b8f8c9b2ea1" providerId="LiveId" clId="{4C0C1023-D9FC-4DDD-A5A6-04B3B081D727}" dt="2019-08-07T08:24:38.728" v="4020" actId="26606"/>
          <ac:spMkLst>
            <pc:docMk/>
            <pc:sldMk cId="855457691" sldId="274"/>
            <ac:spMk id="8" creationId="{F98ED85F-DCEE-4B50-802E-71A6E3E12B04}"/>
          </ac:spMkLst>
        </pc:spChg>
      </pc:sldChg>
      <pc:sldChg chg="modSp add del ord">
        <pc:chgData name="Leon Lim" userId="a9de2b8f8c9b2ea1" providerId="LiveId" clId="{4C0C1023-D9FC-4DDD-A5A6-04B3B081D727}" dt="2019-08-07T08:30:56.321" v="4056"/>
        <pc:sldMkLst>
          <pc:docMk/>
          <pc:sldMk cId="3005216149" sldId="275"/>
        </pc:sldMkLst>
        <pc:spChg chg="mod">
          <ac:chgData name="Leon Lim" userId="a9de2b8f8c9b2ea1" providerId="LiveId" clId="{4C0C1023-D9FC-4DDD-A5A6-04B3B081D727}" dt="2019-08-07T08:25:25.433" v="4032"/>
          <ac:spMkLst>
            <pc:docMk/>
            <pc:sldMk cId="3005216149" sldId="275"/>
            <ac:spMk id="3" creationId="{BB5573A7-EB91-4D73-ABFA-970BBE689A8E}"/>
          </ac:spMkLst>
        </pc:spChg>
      </pc:sldChg>
      <pc:sldChg chg="modSp add del ord">
        <pc:chgData name="Leon Lim" userId="a9de2b8f8c9b2ea1" providerId="LiveId" clId="{4C0C1023-D9FC-4DDD-A5A6-04B3B081D727}" dt="2019-08-07T08:30:56.321" v="4056"/>
        <pc:sldMkLst>
          <pc:docMk/>
          <pc:sldMk cId="2161151620" sldId="276"/>
        </pc:sldMkLst>
        <pc:spChg chg="mod">
          <ac:chgData name="Leon Lim" userId="a9de2b8f8c9b2ea1" providerId="LiveId" clId="{4C0C1023-D9FC-4DDD-A5A6-04B3B081D727}" dt="2019-08-07T08:26:10.048" v="4034"/>
          <ac:spMkLst>
            <pc:docMk/>
            <pc:sldMk cId="2161151620" sldId="276"/>
            <ac:spMk id="3" creationId="{BB5573A7-EB91-4D73-ABFA-970BBE689A8E}"/>
          </ac:spMkLst>
        </pc:spChg>
      </pc:sldChg>
      <pc:sldChg chg="modSp add del ord">
        <pc:chgData name="Leon Lim" userId="a9de2b8f8c9b2ea1" providerId="LiveId" clId="{4C0C1023-D9FC-4DDD-A5A6-04B3B081D727}" dt="2019-08-07T08:30:56.321" v="4056"/>
        <pc:sldMkLst>
          <pc:docMk/>
          <pc:sldMk cId="3644605787" sldId="277"/>
        </pc:sldMkLst>
        <pc:spChg chg="mod">
          <ac:chgData name="Leon Lim" userId="a9de2b8f8c9b2ea1" providerId="LiveId" clId="{4C0C1023-D9FC-4DDD-A5A6-04B3B081D727}" dt="2019-08-07T08:26:37.121" v="4036"/>
          <ac:spMkLst>
            <pc:docMk/>
            <pc:sldMk cId="3644605787" sldId="277"/>
            <ac:spMk id="3" creationId="{BB5573A7-EB91-4D73-ABFA-970BBE689A8E}"/>
          </ac:spMkLst>
        </pc:spChg>
      </pc:sldChg>
      <pc:sldChg chg="modSp add">
        <pc:chgData name="Leon Lim" userId="a9de2b8f8c9b2ea1" providerId="LiveId" clId="{4C0C1023-D9FC-4DDD-A5A6-04B3B081D727}" dt="2019-08-07T08:29:27.142" v="4038"/>
        <pc:sldMkLst>
          <pc:docMk/>
          <pc:sldMk cId="3211336850" sldId="278"/>
        </pc:sldMkLst>
        <pc:spChg chg="mod">
          <ac:chgData name="Leon Lim" userId="a9de2b8f8c9b2ea1" providerId="LiveId" clId="{4C0C1023-D9FC-4DDD-A5A6-04B3B081D727}" dt="2019-08-07T08:29:27.142" v="4038"/>
          <ac:spMkLst>
            <pc:docMk/>
            <pc:sldMk cId="3211336850" sldId="278"/>
            <ac:spMk id="3" creationId="{BB5573A7-EB91-4D73-ABFA-970BBE689A8E}"/>
          </ac:spMkLst>
        </pc:spChg>
      </pc:sldChg>
      <pc:sldChg chg="modSp add">
        <pc:chgData name="Leon Lim" userId="a9de2b8f8c9b2ea1" providerId="LiveId" clId="{4C0C1023-D9FC-4DDD-A5A6-04B3B081D727}" dt="2019-08-07T08:29:37.694" v="4040"/>
        <pc:sldMkLst>
          <pc:docMk/>
          <pc:sldMk cId="3020506314" sldId="279"/>
        </pc:sldMkLst>
        <pc:spChg chg="mod">
          <ac:chgData name="Leon Lim" userId="a9de2b8f8c9b2ea1" providerId="LiveId" clId="{4C0C1023-D9FC-4DDD-A5A6-04B3B081D727}" dt="2019-08-07T08:29:37.694" v="4040"/>
          <ac:spMkLst>
            <pc:docMk/>
            <pc:sldMk cId="3020506314" sldId="279"/>
            <ac:spMk id="3" creationId="{BB5573A7-EB91-4D73-ABFA-970BBE689A8E}"/>
          </ac:spMkLst>
        </pc:spChg>
      </pc:sldChg>
      <pc:sldChg chg="modSp add">
        <pc:chgData name="Leon Lim" userId="a9de2b8f8c9b2ea1" providerId="LiveId" clId="{4C0C1023-D9FC-4DDD-A5A6-04B3B081D727}" dt="2019-08-07T08:29:51.486" v="4043"/>
        <pc:sldMkLst>
          <pc:docMk/>
          <pc:sldMk cId="2952307867" sldId="280"/>
        </pc:sldMkLst>
        <pc:spChg chg="mod">
          <ac:chgData name="Leon Lim" userId="a9de2b8f8c9b2ea1" providerId="LiveId" clId="{4C0C1023-D9FC-4DDD-A5A6-04B3B081D727}" dt="2019-08-07T08:29:51.486" v="4043"/>
          <ac:spMkLst>
            <pc:docMk/>
            <pc:sldMk cId="2952307867" sldId="280"/>
            <ac:spMk id="3" creationId="{BB5573A7-EB91-4D73-ABFA-970BBE689A8E}"/>
          </ac:spMkLst>
        </pc:spChg>
      </pc:sldChg>
      <pc:sldChg chg="modSp add">
        <pc:chgData name="Leon Lim" userId="a9de2b8f8c9b2ea1" providerId="LiveId" clId="{4C0C1023-D9FC-4DDD-A5A6-04B3B081D727}" dt="2019-08-07T08:30:11.624" v="4045"/>
        <pc:sldMkLst>
          <pc:docMk/>
          <pc:sldMk cId="2985943752" sldId="281"/>
        </pc:sldMkLst>
        <pc:spChg chg="mod">
          <ac:chgData name="Leon Lim" userId="a9de2b8f8c9b2ea1" providerId="LiveId" clId="{4C0C1023-D9FC-4DDD-A5A6-04B3B081D727}" dt="2019-08-07T08:30:11.624" v="4045"/>
          <ac:spMkLst>
            <pc:docMk/>
            <pc:sldMk cId="2985943752" sldId="281"/>
            <ac:spMk id="3" creationId="{BB5573A7-EB91-4D73-ABFA-970BBE689A8E}"/>
          </ac:spMkLst>
        </pc:spChg>
      </pc:sldChg>
      <pc:sldChg chg="modSp add">
        <pc:chgData name="Leon Lim" userId="a9de2b8f8c9b2ea1" providerId="LiveId" clId="{4C0C1023-D9FC-4DDD-A5A6-04B3B081D727}" dt="2019-08-07T08:30:24.786" v="4047"/>
        <pc:sldMkLst>
          <pc:docMk/>
          <pc:sldMk cId="109907279" sldId="282"/>
        </pc:sldMkLst>
        <pc:spChg chg="mod">
          <ac:chgData name="Leon Lim" userId="a9de2b8f8c9b2ea1" providerId="LiveId" clId="{4C0C1023-D9FC-4DDD-A5A6-04B3B081D727}" dt="2019-08-07T08:30:24.786" v="4047"/>
          <ac:spMkLst>
            <pc:docMk/>
            <pc:sldMk cId="109907279" sldId="282"/>
            <ac:spMk id="3" creationId="{BB5573A7-EB91-4D73-ABFA-970BBE689A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DC2A3-2620-489C-8B38-C3BAB1BCF1AF}" type="datetimeFigureOut">
              <a:rPr lang="en-US" smtClean="0"/>
              <a:t>10-Aug-19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F3018-AACF-467E-80B3-3F310E0C6E08}" type="slidenum">
              <a:rPr lang="en-US" smtClean="0"/>
              <a:t>‹#›</a:t>
            </a:fld>
            <a:endParaRPr lang="en-US"/>
          </a:p>
        </p:txBody>
      </p:sp>
    </p:spTree>
    <p:extLst>
      <p:ext uri="{BB962C8B-B14F-4D97-AF65-F5344CB8AC3E}">
        <p14:creationId xmlns:p14="http://schemas.microsoft.com/office/powerpoint/2010/main" val="16665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14</a:t>
            </a:fld>
            <a:endParaRPr lang="en-US"/>
          </a:p>
        </p:txBody>
      </p:sp>
    </p:spTree>
    <p:extLst>
      <p:ext uri="{BB962C8B-B14F-4D97-AF65-F5344CB8AC3E}">
        <p14:creationId xmlns:p14="http://schemas.microsoft.com/office/powerpoint/2010/main" val="342739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r>
              <a:rPr lang="en-US" dirty="0"/>
              <a:t>.	This does not mean that the believer should enjoy suffering per se, but undeserved suffering because of Christian faith is evidence of future eschatological deliverance, which will bring the ultimate joy a human being can experience </a:t>
            </a:r>
          </a:p>
          <a:p>
            <a:r>
              <a:rPr lang="en-US" dirty="0"/>
              <a:t>ii.	The joy prompted by recognizing this is but a foretaste of the joy that Christians will experience when the glory of Christ is fully and universally revealed (4:13) and their faith is vindicated at last. </a:t>
            </a:r>
          </a:p>
          <a:p>
            <a:pPr marL="285750" indent="-285750">
              <a:buAutoNum type="romanLcPeriod" startAt="3"/>
            </a:pPr>
            <a:r>
              <a:rPr lang="en-US" dirty="0"/>
              <a:t>better to stand by one’s faith now, even though it results in suffering, than to deny Christ for present relief only to suffer much worse in the coming judgment as one who has denied and rejected Christ. </a:t>
            </a:r>
          </a:p>
          <a:p>
            <a:pPr marL="285750" indent="-285750">
              <a:buAutoNum type="romanLcPeriod" startAt="3"/>
            </a:pPr>
            <a:endParaRPr lang="en-US" dirty="0"/>
          </a:p>
          <a:p>
            <a:pPr marL="0" indent="0">
              <a:buNone/>
            </a:pPr>
            <a:r>
              <a:rPr lang="en-US" dirty="0"/>
              <a:t>Jacob suffering to get Rachel (Gen 29:18-30)</a:t>
            </a:r>
          </a:p>
          <a:p>
            <a:endParaRPr lang="en-US" dirty="0"/>
          </a:p>
          <a:p>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16</a:t>
            </a:fld>
            <a:endParaRPr lang="en-US"/>
          </a:p>
        </p:txBody>
      </p:sp>
    </p:spTree>
    <p:extLst>
      <p:ext uri="{BB962C8B-B14F-4D97-AF65-F5344CB8AC3E}">
        <p14:creationId xmlns:p14="http://schemas.microsoft.com/office/powerpoint/2010/main" val="3451511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r>
              <a:rPr lang="en-US" dirty="0"/>
              <a:t>.	The idea that suffering is a blessing in disguise because it builds character, whether true or not, is probably not Peter’s thought </a:t>
            </a:r>
          </a:p>
          <a:p>
            <a:pPr marL="285750" indent="-285750">
              <a:buAutoNum type="romanLcPeriod" startAt="2"/>
            </a:pPr>
            <a:r>
              <a:rPr lang="en-US" dirty="0"/>
              <a:t>Peter does not see suffering for the name of Christ is beneficial to the believer in any way other than as evidence of genuine faith. </a:t>
            </a:r>
          </a:p>
          <a:p>
            <a:pPr marL="742950" lvl="1" indent="-285750">
              <a:buAutoNum type="romanLcPeriod" startAt="2"/>
            </a:pPr>
            <a:r>
              <a:rPr lang="en-US" dirty="0"/>
              <a:t>Notice how those who suffer more seem to have more grit, joy, peace??</a:t>
            </a:r>
          </a:p>
          <a:p>
            <a:r>
              <a:rPr lang="en-US" dirty="0"/>
              <a:t>iii.	blessing comes not because of an opportunity for self-improvement but because of the presence of God </a:t>
            </a:r>
          </a:p>
          <a:p>
            <a:r>
              <a:rPr lang="en-US" dirty="0"/>
              <a:t>iv.	Often times suffering has been equated with the absence of God. Peter is saying contrary to what we think, Suffering assures us the presence of God. The SPIRIT of God is with us. God has not abandoned the Christian who suffers; to the contrary, God is powerfully present in the experience of suffering for Christ  (</a:t>
            </a:r>
            <a:r>
              <a:rPr lang="en-US" dirty="0" err="1"/>
              <a:t>luke</a:t>
            </a:r>
            <a:r>
              <a:rPr lang="en-US" dirty="0"/>
              <a:t> 12:12; 21:15</a:t>
            </a:r>
          </a:p>
          <a:p>
            <a:r>
              <a:rPr lang="en-US" dirty="0"/>
              <a:t>v.	For it is only by the power of the Spirit that one finds the resolve and strength to live an uncompromising life in a society that is hostile to one’s fundamental convictions and values. One’s willingness to suffer rather than compromise indicates the inner transformation of the sanctifying work of the Spirit </a:t>
            </a:r>
          </a:p>
          <a:p>
            <a:r>
              <a:rPr lang="en-US" dirty="0"/>
              <a:t>vi.	Isaiah 11:1-2</a:t>
            </a:r>
          </a:p>
          <a:p>
            <a:r>
              <a:rPr lang="en-US" dirty="0"/>
              <a:t>vii.	Peter claims that the same Spirit of God predicted to rest upon the Messiah also rests on the believer who is willing to suffer for Jesus Christ </a:t>
            </a:r>
          </a:p>
          <a:p>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19</a:t>
            </a:fld>
            <a:endParaRPr lang="en-US"/>
          </a:p>
        </p:txBody>
      </p:sp>
    </p:spTree>
    <p:extLst>
      <p:ext uri="{BB962C8B-B14F-4D97-AF65-F5344CB8AC3E}">
        <p14:creationId xmlns:p14="http://schemas.microsoft.com/office/powerpoint/2010/main" val="385811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Christians should be the grittiest people on the planet because</a:t>
            </a:r>
          </a:p>
          <a:p>
            <a:pPr marL="228600" indent="-228600">
              <a:buAutoNum type="arabicPeriod"/>
            </a:pPr>
            <a:r>
              <a:rPr lang="en-US" dirty="0"/>
              <a:t>We have the perfect role model in Christ</a:t>
            </a:r>
          </a:p>
          <a:p>
            <a:pPr marL="228600" indent="-228600">
              <a:buAutoNum type="arabicPeriod"/>
            </a:pPr>
            <a:r>
              <a:rPr lang="en-US" dirty="0"/>
              <a:t>He helps us be grittier. </a:t>
            </a:r>
          </a:p>
          <a:p>
            <a:pPr marL="228600" indent="-228600">
              <a:buAutoNum type="arabicPeriod"/>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MY" sz="1200" kern="1200" dirty="0">
                <a:solidFill>
                  <a:schemeClr val="tx1"/>
                </a:solidFill>
                <a:effectLst/>
                <a:latin typeface="+mn-lt"/>
                <a:ea typeface="+mn-ea"/>
                <a:cs typeface="+mn-cs"/>
              </a:rPr>
              <a:t>For it is only by the power of the Spirit that one finds the resolve and strength to live an uncompromising life (as a soldier of God’s army) in a society that is hostile to Christian values and convictions. As such, because we have the assurance of God’s presence, we should rejoice. Not because we should enjoy suffering, but these undeserved sufferings for Christ is evidence also of a future deliverance that ultimately those who persevere can experience.</a:t>
            </a:r>
            <a:endParaRPr lang="en-US" sz="1200" kern="1200" dirty="0">
              <a:solidFill>
                <a:schemeClr val="tx1"/>
              </a:solidFill>
              <a:effectLst/>
              <a:latin typeface="+mn-lt"/>
              <a:ea typeface="+mn-ea"/>
              <a:cs typeface="+mn-cs"/>
            </a:endParaRP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20</a:t>
            </a:fld>
            <a:endParaRPr lang="en-US"/>
          </a:p>
        </p:txBody>
      </p:sp>
    </p:spTree>
    <p:extLst>
      <p:ext uri="{BB962C8B-B14F-4D97-AF65-F5344CB8AC3E}">
        <p14:creationId xmlns:p14="http://schemas.microsoft.com/office/powerpoint/2010/main" val="145343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There should be clearly different things that MARKS a believer in comparison to the ungodly.</a:t>
            </a:r>
          </a:p>
          <a:p>
            <a:pPr marL="228600" indent="-228600">
              <a:buAutoNum type="arabicPeriod"/>
            </a:pPr>
            <a:r>
              <a:rPr lang="en-US" dirty="0"/>
              <a:t>There are different kings of suffering that marks a believer with the suffering resulted in own </a:t>
            </a:r>
            <a:r>
              <a:rPr lang="en-US" dirty="0" err="1"/>
              <a:t>behaviours</a:t>
            </a:r>
            <a:endParaRPr lang="en-US" dirty="0"/>
          </a:p>
          <a:p>
            <a:pPr marL="228600" indent="-228600">
              <a:buAutoNum type="arabicPeriod"/>
            </a:pPr>
            <a:r>
              <a:rPr lang="en-US" dirty="0"/>
              <a:t>Ungodly </a:t>
            </a:r>
            <a:r>
              <a:rPr lang="en-US" dirty="0" err="1"/>
              <a:t>behaviours</a:t>
            </a:r>
            <a:r>
              <a:rPr lang="en-US" dirty="0"/>
              <a:t> lead to sufferings</a:t>
            </a:r>
          </a:p>
          <a:p>
            <a:pPr marL="228600" indent="-228600">
              <a:buAutoNum type="arabicPeriod"/>
            </a:pPr>
            <a:r>
              <a:rPr lang="en-US" dirty="0"/>
              <a:t>Whether the misconduct is big or small they cause sufferings to the person and also to others around them</a:t>
            </a:r>
          </a:p>
          <a:p>
            <a:pPr marL="228600" indent="-228600">
              <a:buAutoNum type="arabicPeriod"/>
            </a:pPr>
            <a:r>
              <a:rPr lang="en-US" dirty="0"/>
              <a:t>Christian suffering is about bearing the name of Christ. To take whatever it is that comes as a price for living according to the word, consistently living with the gospel of Christ. And Sharing it with others.</a:t>
            </a:r>
          </a:p>
          <a:p>
            <a:pPr marL="228600" indent="-228600">
              <a:buAutoNum type="arabicPeriod"/>
            </a:pPr>
            <a:r>
              <a:rPr lang="en-US" dirty="0"/>
              <a:t>This calls for an uncompromising stand to not give in to any evil even if it results in rejection, ostracism or persecution</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22</a:t>
            </a:fld>
            <a:endParaRPr lang="en-US"/>
          </a:p>
        </p:txBody>
      </p:sp>
    </p:spTree>
    <p:extLst>
      <p:ext uri="{BB962C8B-B14F-4D97-AF65-F5344CB8AC3E}">
        <p14:creationId xmlns:p14="http://schemas.microsoft.com/office/powerpoint/2010/main" val="14097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We the godly are aware that judgment by fire will come. In the end the world will be judged by fire</a:t>
            </a:r>
          </a:p>
          <a:p>
            <a:pPr marL="228600" indent="-228600">
              <a:buAutoNum type="arabicPeriod"/>
            </a:pPr>
            <a:r>
              <a:rPr lang="en-US" dirty="0"/>
              <a:t>The fiery ordeal we go through now is nothing in comparison to the fiery judgment (Matt 13:50) of God for the wicked</a:t>
            </a:r>
          </a:p>
          <a:p>
            <a:pPr marL="228600" indent="-228600">
              <a:buAutoNum type="arabicPeriod"/>
            </a:pPr>
            <a:r>
              <a:rPr lang="en-US" dirty="0"/>
              <a:t>The judgment that is to come is already being actuated in our lives now.</a:t>
            </a:r>
          </a:p>
          <a:p>
            <a:pPr marL="228600" indent="-228600">
              <a:buAutoNum type="arabicPeriod"/>
            </a:pPr>
            <a:r>
              <a:rPr lang="en-US" dirty="0"/>
              <a:t>The test by fire in which we are molded in to pure gold is something we as believers are experiencing now</a:t>
            </a:r>
          </a:p>
          <a:p>
            <a:pPr marL="228600" indent="-228600">
              <a:buAutoNum type="arabicPeriod"/>
            </a:pPr>
            <a:r>
              <a:rPr lang="en-US" dirty="0"/>
              <a:t>This would sift in the end those who are real believers and those who aren’t</a:t>
            </a:r>
          </a:p>
          <a:p>
            <a:pPr marL="228600" indent="-228600">
              <a:buAutoNum type="arabicPeriod"/>
            </a:pPr>
            <a:r>
              <a:rPr lang="en-US" dirty="0"/>
              <a:t>Those who come through sufferings as pure and true will be saves</a:t>
            </a:r>
          </a:p>
          <a:p>
            <a:pPr marL="228600" indent="-228600">
              <a:buAutoNum type="arabicPeriod"/>
            </a:pPr>
            <a:r>
              <a:rPr lang="en-US" dirty="0"/>
              <a:t>Ultimately TRUE suffering will come to shoes who reject God</a:t>
            </a:r>
          </a:p>
          <a:p>
            <a:pPr marL="228600" indent="-228600">
              <a:buAutoNum type="arabicPeriod"/>
            </a:pPr>
            <a:r>
              <a:rPr lang="en-US" dirty="0"/>
              <a:t>It is not going to be easy to obtain salvation; it is a battle that we as soldiers must found with a resolve to bear the name of Christ no matter what the cost.</a:t>
            </a:r>
          </a:p>
          <a:p>
            <a:pPr marL="0" indent="0">
              <a:buNone/>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24</a:t>
            </a:fld>
            <a:endParaRPr lang="en-US"/>
          </a:p>
        </p:txBody>
      </p:sp>
    </p:spTree>
    <p:extLst>
      <p:ext uri="{BB962C8B-B14F-4D97-AF65-F5344CB8AC3E}">
        <p14:creationId xmlns:p14="http://schemas.microsoft.com/office/powerpoint/2010/main" val="1291564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When he was appointed as the pastor a church in Cambridge, England, in 1783 Charles Simeon was delighted. The people of the church did not share his joy. Many of the prominent members of the church opposed his convictions on reaching the lost with the gospel. To show their displeasure they locked their pew boxes during the service and left them empty so that those who came to hear Simeon preach had to stand or sit in the aisles. Eventually God began to work, and Simeon’s ministry had a powerful influence on the nation of England and the world through his efforts to encourage missionary work.</a:t>
            </a:r>
          </a:p>
          <a:p>
            <a:pPr marL="0" indent="0">
              <a:buNone/>
            </a:pPr>
            <a:r>
              <a:rPr lang="en-US" dirty="0"/>
              <a:t>During the dark days of opposition Simeon wrote: “In this state of things I saw no remedy but faith and patience.... It was painful indeed to see the church, with the exception of the aisles, almost forsaken; but I thought that if God would only give a double blessing to the congregation that did attend, there would on the whole be as much good done as if the congregation were doubled and the blessing limited to only half the amount. This comforted me many, many times, when without such a reflection, I should have sunk under my burden.”</a:t>
            </a:r>
          </a:p>
          <a:p>
            <a:pPr marL="0" indent="0">
              <a:buNone/>
            </a:pPr>
            <a:r>
              <a:rPr lang="en-US" dirty="0"/>
              <a:t>Opposition does not mean that we are doing things wrong—often it is evidence that we are doing things right. If we allow ourselves to be deterred from doing anything unless we have complete approval, it is certain that we will never accomplish anything of value. Rather than being discouraged by opposition, we should take comfort in God’s faithfulness and keep on doing what is right.</a:t>
            </a:r>
          </a:p>
          <a:p>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25</a:t>
            </a:fld>
            <a:endParaRPr lang="en-US"/>
          </a:p>
        </p:txBody>
      </p:sp>
    </p:spTree>
    <p:extLst>
      <p:ext uri="{BB962C8B-B14F-4D97-AF65-F5344CB8AC3E}">
        <p14:creationId xmlns:p14="http://schemas.microsoft.com/office/powerpoint/2010/main" val="120021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We are to suffer according to God’s will</a:t>
            </a:r>
          </a:p>
          <a:p>
            <a:pPr marL="228600" indent="-228600">
              <a:buAutoNum type="arabicPeriod"/>
            </a:pPr>
            <a:r>
              <a:rPr lang="en-US" dirty="0"/>
              <a:t>This means responding as Christians </a:t>
            </a:r>
            <a:r>
              <a:rPr lang="en-MY" sz="1200" kern="1200" dirty="0">
                <a:solidFill>
                  <a:schemeClr val="tx1"/>
                </a:solidFill>
                <a:effectLst/>
                <a:latin typeface="+mn-lt"/>
                <a:ea typeface="+mn-ea"/>
                <a:cs typeface="+mn-cs"/>
              </a:rPr>
              <a:t>not by retaliating or fighting back but by entrusting our lives to the faithful Creator. </a:t>
            </a:r>
          </a:p>
          <a:p>
            <a:pPr marL="228600" indent="-228600">
              <a:buAutoNum type="arabicPeriod"/>
            </a:pPr>
            <a:r>
              <a:rPr lang="en-MY" sz="1200" kern="1200" dirty="0">
                <a:solidFill>
                  <a:schemeClr val="tx1"/>
                </a:solidFill>
                <a:effectLst/>
                <a:latin typeface="+mn-lt"/>
                <a:ea typeface="+mn-ea"/>
                <a:cs typeface="+mn-cs"/>
              </a:rPr>
              <a:t>This is done through good works, turning the other cheek, repaying evil with good, submitting to authorities, being faithful and submissive in marriages, and the list goes on. </a:t>
            </a:r>
          </a:p>
          <a:p>
            <a:pPr marL="228600" indent="-228600">
              <a:buAutoNum type="arabicPeriod"/>
            </a:pPr>
            <a:r>
              <a:rPr lang="en-MY" sz="1200" kern="1200" dirty="0">
                <a:solidFill>
                  <a:schemeClr val="tx1"/>
                </a:solidFill>
                <a:effectLst/>
                <a:latin typeface="+mn-lt"/>
                <a:ea typeface="+mn-ea"/>
                <a:cs typeface="+mn-cs"/>
              </a:rPr>
              <a:t>It is also done with great enthusiasm and joy mirroring Christ’s response in suffering for us that was done with sincerity, willingness and even a cheerfulness in spite of the evil sufferings we bestowed upon him.</a:t>
            </a:r>
          </a:p>
          <a:p>
            <a:pPr marL="228600" indent="-228600">
              <a:buAutoNum type="arabicPeriod"/>
            </a:pPr>
            <a:r>
              <a:rPr lang="en-MY" sz="1200" kern="1200" dirty="0">
                <a:solidFill>
                  <a:schemeClr val="tx1"/>
                </a:solidFill>
                <a:effectLst/>
                <a:latin typeface="+mn-lt"/>
                <a:ea typeface="+mn-ea"/>
                <a:cs typeface="+mn-cs"/>
              </a:rPr>
              <a:t>Rejoicing does not mean we do it with a smile on our face. It means with count it all joy to suffer for his name</a:t>
            </a:r>
          </a:p>
          <a:p>
            <a:pPr marL="228600" indent="-228600">
              <a:buAutoNum type="arabicPeriod"/>
            </a:pPr>
            <a:r>
              <a:rPr lang="en-MY" sz="1200" kern="1200" dirty="0">
                <a:solidFill>
                  <a:schemeClr val="tx1"/>
                </a:solidFill>
                <a:effectLst/>
                <a:latin typeface="+mn-lt"/>
                <a:ea typeface="+mn-ea"/>
                <a:cs typeface="+mn-cs"/>
              </a:rPr>
              <a:t>it is better to stand by one’s faith now, even though it results in suffering, than to deny Christ for present belief only to suffer much worse in the coming judgement as one who denied and rejected Christ.</a:t>
            </a:r>
            <a:r>
              <a:rPr lang="en-MY" sz="1200" b="1" kern="1200" dirty="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MY" sz="1200" kern="1200" dirty="0">
                <a:solidFill>
                  <a:schemeClr val="tx1"/>
                </a:solidFill>
                <a:effectLst/>
                <a:latin typeface="+mn-lt"/>
                <a:ea typeface="+mn-ea"/>
                <a:cs typeface="+mn-cs"/>
              </a:rPr>
              <a:t>.</a:t>
            </a:r>
            <a:r>
              <a:rPr lang="en-MY" sz="1200" b="1" kern="1200" dirty="0">
                <a:solidFill>
                  <a:schemeClr val="tx1"/>
                </a:solidFill>
                <a:effectLst/>
                <a:latin typeface="+mn-lt"/>
                <a:ea typeface="+mn-ea"/>
                <a:cs typeface="+mn-cs"/>
              </a:rPr>
              <a:t> </a:t>
            </a:r>
            <a:r>
              <a:rPr lang="en-MY" sz="1200" kern="1200" dirty="0">
                <a:solidFill>
                  <a:schemeClr val="tx1"/>
                </a:solidFill>
                <a:effectLst/>
                <a:latin typeface="+mn-lt"/>
                <a:ea typeface="+mn-ea"/>
                <a:cs typeface="+mn-cs"/>
              </a:rPr>
              <a:t>Such we can wear Christ as our badge of honour in our sufferings now without fear because we know He is faithful.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MY" sz="1200" kern="1200" dirty="0">
                <a:solidFill>
                  <a:schemeClr val="tx1"/>
                </a:solidFill>
                <a:effectLst/>
                <a:latin typeface="+mn-lt"/>
                <a:ea typeface="+mn-ea"/>
                <a:cs typeface="+mn-cs"/>
              </a:rPr>
              <a:t>That if we keep doing good (perseverance) despite what we go through now, the final end is the fulfilment of our greatest joy, the meeting of our saviour.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MY" sz="1200" kern="1200" dirty="0">
                <a:solidFill>
                  <a:schemeClr val="tx1"/>
                </a:solidFill>
                <a:effectLst/>
                <a:latin typeface="+mn-lt"/>
                <a:ea typeface="+mn-ea"/>
                <a:cs typeface="+mn-cs"/>
              </a:rPr>
              <a:t>This is the will of God. </a:t>
            </a:r>
            <a:endParaRPr lang="en-US" sz="1200" kern="1200" dirty="0">
              <a:solidFill>
                <a:schemeClr val="tx1"/>
              </a:solidFill>
              <a:effectLst/>
              <a:latin typeface="+mn-lt"/>
              <a:ea typeface="+mn-ea"/>
              <a:cs typeface="+mn-cs"/>
            </a:endParaRPr>
          </a:p>
          <a:p>
            <a:pPr marL="228600" indent="-228600">
              <a:buAutoNum type="arabicPeriod"/>
            </a:pPr>
            <a:endParaRPr lang="en-MY" sz="1200" b="1" kern="1200" dirty="0">
              <a:solidFill>
                <a:schemeClr val="tx1"/>
              </a:solidFill>
              <a:effectLst/>
              <a:latin typeface="+mn-lt"/>
              <a:ea typeface="+mn-ea"/>
              <a:cs typeface="+mn-cs"/>
            </a:endParaRP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8AF3018-AACF-467E-80B3-3F310E0C6E08}" type="slidenum">
              <a:rPr lang="en-US" smtClean="0"/>
              <a:t>27</a:t>
            </a:fld>
            <a:endParaRPr lang="en-US"/>
          </a:p>
        </p:txBody>
      </p:sp>
    </p:spTree>
    <p:extLst>
      <p:ext uri="{BB962C8B-B14F-4D97-AF65-F5344CB8AC3E}">
        <p14:creationId xmlns:p14="http://schemas.microsoft.com/office/powerpoint/2010/main" val="110848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FD2EA-71D7-4BC4-BF13-0B9E210010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85455D-B3D9-43F9-A903-84D9ECE39B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9A7DE0-CE2D-4EB8-90DE-2FE65FB35D66}"/>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7A074802-8211-4828-8BAF-90333985C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24A93-3895-4BE8-AE90-DA955B23B2D1}"/>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99024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ACABA-B50D-490F-93BA-4DA926B349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E9C1F6-7DDB-4272-990D-52BE01A7A7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3F4CE1-A1A7-4F8D-A3CD-22210DDD5233}"/>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7C22742A-4465-480B-9E0A-046DDF80AD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603DA-AF0B-442A-8B9D-84C32CE35B49}"/>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57902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B8E00-09E7-41AA-9C0E-63F4EF78E1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50C448-DF05-4B8B-B934-A5963ADD2C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3521F-19BF-4A32-8107-D9456E4E12E6}"/>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FB1F1BC8-A09E-4AF2-A0B2-488039BFC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AF9A8-23A3-4232-A11A-729646C2F492}"/>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96213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093FC-3478-4900-8FBC-56856C2F83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2EAC2-9F8F-4D2F-873D-0B6C004879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3A24E-5C24-4ED2-9852-15B2820154BB}"/>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1D88894F-5924-46B2-A2EA-D9F751465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FD4D7-CEBD-4CAA-A193-A78642CDE97C}"/>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288520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747A8-C925-4B5B-9EBF-4CEA7E6EE1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DE2B8-A40D-483E-9A79-C704B7904C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165CB-92BE-4812-B8BE-12EABD15B8FA}"/>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F2FB45E7-51AE-490E-BFCF-2E78608DB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62979-39E3-472D-8990-ACF4981EE943}"/>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01571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632E-F71A-4CEE-B397-D34FA3E63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11ABD7-7B6E-4CCA-BDED-644A5ED254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3EBB61-8362-4FA5-A8C7-72D6A805B5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F6ACC3-C908-4825-86EC-246238421B8F}"/>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6" name="Footer Placeholder 5">
            <a:extLst>
              <a:ext uri="{FF2B5EF4-FFF2-40B4-BE49-F238E27FC236}">
                <a16:creationId xmlns:a16="http://schemas.microsoft.com/office/drawing/2014/main" id="{7791B797-B9FF-4A90-9D9F-BA4931370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21D12B-55A4-4D6F-8D53-D31993EAEE32}"/>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00058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04CDA-44E5-46D0-9D64-AAA484406C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2F8FB-91AA-4603-B59E-83AB377B8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A43B1-BEF5-403B-ACF1-1AB6CF4B8F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077AC-4198-4459-B31A-BD48D0399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BD417F-F349-433F-8F6C-FFF5184850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293F89-69C5-459E-AE75-B1FE99CC7D96}"/>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8" name="Footer Placeholder 7">
            <a:extLst>
              <a:ext uri="{FF2B5EF4-FFF2-40B4-BE49-F238E27FC236}">
                <a16:creationId xmlns:a16="http://schemas.microsoft.com/office/drawing/2014/main" id="{0A315343-6A5E-4078-AFAC-AC9460E9E2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CA22F0-CC14-4D80-B5E6-53434B1E69F4}"/>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143347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0081-6493-42E2-90D1-50D676743A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74D8D6-29B4-4E60-9655-EBEEFAFE031D}"/>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4" name="Footer Placeholder 3">
            <a:extLst>
              <a:ext uri="{FF2B5EF4-FFF2-40B4-BE49-F238E27FC236}">
                <a16:creationId xmlns:a16="http://schemas.microsoft.com/office/drawing/2014/main" id="{23F3992D-2BA3-4E8B-9E9A-9A65EC9A4F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73A0F9-B56D-490E-BA13-E2855E2EE8FC}"/>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25308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834730-071A-4309-80B5-181F8F0F6868}"/>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3" name="Footer Placeholder 2">
            <a:extLst>
              <a:ext uri="{FF2B5EF4-FFF2-40B4-BE49-F238E27FC236}">
                <a16:creationId xmlns:a16="http://schemas.microsoft.com/office/drawing/2014/main" id="{4D7E9CDE-12AC-43AB-AADA-41AB595437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684B9F-E6BC-4BB7-A742-511B445D5E2B}"/>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416341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4C59-9E9B-427F-B81D-C99E35252D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F8B55-81B9-45F7-8A7B-57D98A619F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67153A-7C8A-4547-9DCE-73C829026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4E404-2655-43B3-A7F6-316019B4D751}"/>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6" name="Footer Placeholder 5">
            <a:extLst>
              <a:ext uri="{FF2B5EF4-FFF2-40B4-BE49-F238E27FC236}">
                <a16:creationId xmlns:a16="http://schemas.microsoft.com/office/drawing/2014/main" id="{3B7B3FA5-F6CA-497D-8BCE-CD2029F27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ACAA3-6DF1-4A4A-AA74-48BCAB6573F0}"/>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9568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ECD48-1364-4F51-B136-FE9997D6F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83FEB-EA1E-431F-910E-25777C2DDD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2DDF29-9C37-442C-9D63-532D85DD7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E4EAB-442E-4E78-8C34-043A000EA120}"/>
              </a:ext>
            </a:extLst>
          </p:cNvPr>
          <p:cNvSpPr>
            <a:spLocks noGrp="1"/>
          </p:cNvSpPr>
          <p:nvPr>
            <p:ph type="dt" sz="half" idx="10"/>
          </p:nvPr>
        </p:nvSpPr>
        <p:spPr/>
        <p:txBody>
          <a:bodyPr/>
          <a:lstStyle/>
          <a:p>
            <a:fld id="{49F9AF1A-48B0-4266-8CE0-0389230EF7E0}" type="datetimeFigureOut">
              <a:rPr lang="en-US" smtClean="0"/>
              <a:t>10-Aug-19</a:t>
            </a:fld>
            <a:endParaRPr lang="en-US"/>
          </a:p>
        </p:txBody>
      </p:sp>
      <p:sp>
        <p:nvSpPr>
          <p:cNvPr id="6" name="Footer Placeholder 5">
            <a:extLst>
              <a:ext uri="{FF2B5EF4-FFF2-40B4-BE49-F238E27FC236}">
                <a16:creationId xmlns:a16="http://schemas.microsoft.com/office/drawing/2014/main" id="{586F26D8-E1EB-4BFE-8F9F-C0E30B7ED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2F2773-F570-43F1-BE4F-F5E042F33E24}"/>
              </a:ext>
            </a:extLst>
          </p:cNvPr>
          <p:cNvSpPr>
            <a:spLocks noGrp="1"/>
          </p:cNvSpPr>
          <p:nvPr>
            <p:ph type="sldNum" sz="quarter" idx="12"/>
          </p:nvPr>
        </p:nvSpPr>
        <p:spPr/>
        <p:txBody>
          <a:bodyPr/>
          <a:lstStyle/>
          <a:p>
            <a:fld id="{5E17E588-FA69-47E8-B745-B82F5C55FAD6}" type="slidenum">
              <a:rPr lang="en-US" smtClean="0"/>
              <a:t>‹#›</a:t>
            </a:fld>
            <a:endParaRPr lang="en-US"/>
          </a:p>
        </p:txBody>
      </p:sp>
    </p:spTree>
    <p:extLst>
      <p:ext uri="{BB962C8B-B14F-4D97-AF65-F5344CB8AC3E}">
        <p14:creationId xmlns:p14="http://schemas.microsoft.com/office/powerpoint/2010/main" val="384998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0D399-9CF6-4839-9303-B64A34A20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9E7F2B-62AB-450E-BE5B-7516C9781A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B33A3-0F12-4DFE-8F5E-7927D1A0DF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9AF1A-48B0-4266-8CE0-0389230EF7E0}" type="datetimeFigureOut">
              <a:rPr lang="en-US" smtClean="0"/>
              <a:t>10-Aug-19</a:t>
            </a:fld>
            <a:endParaRPr lang="en-US"/>
          </a:p>
        </p:txBody>
      </p:sp>
      <p:sp>
        <p:nvSpPr>
          <p:cNvPr id="5" name="Footer Placeholder 4">
            <a:extLst>
              <a:ext uri="{FF2B5EF4-FFF2-40B4-BE49-F238E27FC236}">
                <a16:creationId xmlns:a16="http://schemas.microsoft.com/office/drawing/2014/main" id="{1AA056A1-8DF8-4F2E-BD85-82392D462B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17107-3138-43D9-96FC-8E0CAD3C2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7E588-FA69-47E8-B745-B82F5C55FAD6}" type="slidenum">
              <a:rPr lang="en-US" smtClean="0"/>
              <a:t>‹#›</a:t>
            </a:fld>
            <a:endParaRPr lang="en-US"/>
          </a:p>
        </p:txBody>
      </p:sp>
    </p:spTree>
    <p:extLst>
      <p:ext uri="{BB962C8B-B14F-4D97-AF65-F5344CB8AC3E}">
        <p14:creationId xmlns:p14="http://schemas.microsoft.com/office/powerpoint/2010/main" val="315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1+Peter+4%3A13-19&amp;version=NIV#fen-NIV-30465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1+Peter+4%3A13-19&amp;version=NIV#fen-NIV-30465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1+Peter+4%3A13-19&amp;version=NIV#fen-NIV-30465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1+Peter+4%3A13-19&amp;version=NIV#fen-NIV-30465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1+Peter+4%3A13-19&amp;version=NIV#fen-NIV-30465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Give thanks to the Lord, our God and King</a:t>
            </a:r>
            <a:br>
              <a:rPr lang="en-US" sz="4800" dirty="0"/>
            </a:br>
            <a:r>
              <a:rPr lang="en-US" sz="4800" dirty="0">
                <a:solidFill>
                  <a:srgbClr val="222222"/>
                </a:solidFill>
                <a:latin typeface="arial" panose="020B0604020202020204" pitchFamily="34" charset="0"/>
              </a:rPr>
              <a:t>His love endures forever</a:t>
            </a:r>
            <a:br>
              <a:rPr lang="en-US" sz="4800" dirty="0"/>
            </a:br>
            <a:r>
              <a:rPr lang="en-US" sz="4800" dirty="0">
                <a:solidFill>
                  <a:srgbClr val="222222"/>
                </a:solidFill>
                <a:latin typeface="arial" panose="020B0604020202020204" pitchFamily="34" charset="0"/>
              </a:rPr>
              <a:t>For He is good, He is above all things</a:t>
            </a:r>
            <a:br>
              <a:rPr lang="en-US" sz="4800" dirty="0"/>
            </a:br>
            <a:r>
              <a:rPr lang="en-US" sz="4800" dirty="0">
                <a:solidFill>
                  <a:srgbClr val="222222"/>
                </a:solidFill>
                <a:latin typeface="arial" panose="020B0604020202020204" pitchFamily="34" charset="0"/>
              </a:rPr>
              <a:t>His love endures forever</a:t>
            </a:r>
            <a:endParaRPr lang="en-US" sz="4800" dirty="0"/>
          </a:p>
        </p:txBody>
      </p:sp>
    </p:spTree>
    <p:extLst>
      <p:ext uri="{BB962C8B-B14F-4D97-AF65-F5344CB8AC3E}">
        <p14:creationId xmlns:p14="http://schemas.microsoft.com/office/powerpoint/2010/main" val="3211336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149B-4855-4109-B7FF-8003E52703D0}"/>
              </a:ext>
            </a:extLst>
          </p:cNvPr>
          <p:cNvSpPr>
            <a:spLocks noGrp="1"/>
          </p:cNvSpPr>
          <p:nvPr>
            <p:ph type="ctrTitle"/>
          </p:nvPr>
        </p:nvSpPr>
        <p:spPr>
          <a:xfrm>
            <a:off x="433136" y="5091762"/>
            <a:ext cx="7834193" cy="1264588"/>
          </a:xfrm>
        </p:spPr>
        <p:txBody>
          <a:bodyPr anchor="ctr">
            <a:normAutofit/>
          </a:bodyPr>
          <a:lstStyle/>
          <a:p>
            <a:pPr algn="r"/>
            <a:r>
              <a:rPr lang="en-US" dirty="0"/>
              <a:t>Persevering in Suffering</a:t>
            </a:r>
          </a:p>
        </p:txBody>
      </p:sp>
      <p:sp>
        <p:nvSpPr>
          <p:cNvPr id="3" name="Subtitle 2">
            <a:extLst>
              <a:ext uri="{FF2B5EF4-FFF2-40B4-BE49-F238E27FC236}">
                <a16:creationId xmlns:a16="http://schemas.microsoft.com/office/drawing/2014/main" id="{D5B79D34-B572-482E-81A7-24B4DF915948}"/>
              </a:ext>
            </a:extLst>
          </p:cNvPr>
          <p:cNvSpPr>
            <a:spLocks noGrp="1"/>
          </p:cNvSpPr>
          <p:nvPr>
            <p:ph type="subTitle" idx="1"/>
          </p:nvPr>
        </p:nvSpPr>
        <p:spPr>
          <a:xfrm>
            <a:off x="8499107" y="5091763"/>
            <a:ext cx="2974207" cy="1264587"/>
          </a:xfrm>
        </p:spPr>
        <p:txBody>
          <a:bodyPr anchor="ctr">
            <a:normAutofit/>
          </a:bodyPr>
          <a:lstStyle/>
          <a:p>
            <a:pPr algn="l"/>
            <a:r>
              <a:rPr lang="en-US" sz="2800" dirty="0"/>
              <a:t>Gamma 13 Study 14 (1 Peter 4:13-19)</a:t>
            </a:r>
          </a:p>
        </p:txBody>
      </p:sp>
      <p:cxnSp>
        <p:nvCxnSpPr>
          <p:cNvPr id="11" name="Straight Connector 1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48852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99A5F0-81D9-4EA2-B94E-FBEE66CE772D}"/>
              </a:ext>
            </a:extLst>
          </p:cNvPr>
          <p:cNvSpPr>
            <a:spLocks noGrp="1"/>
          </p:cNvSpPr>
          <p:nvPr>
            <p:ph type="title"/>
          </p:nvPr>
        </p:nvSpPr>
        <p:spPr>
          <a:xfrm>
            <a:off x="838201" y="1065862"/>
            <a:ext cx="3313164" cy="4726276"/>
          </a:xfrm>
        </p:spPr>
        <p:txBody>
          <a:bodyPr>
            <a:normAutofit/>
          </a:bodyPr>
          <a:lstStyle/>
          <a:p>
            <a:pPr algn="r"/>
            <a:r>
              <a:rPr lang="en-US" sz="4800" dirty="0">
                <a:solidFill>
                  <a:srgbClr val="FFFFFF"/>
                </a:solidFill>
              </a:rPr>
              <a:t>Persevering in Suffering	</a:t>
            </a:r>
          </a:p>
        </p:txBody>
      </p:sp>
      <p:cxnSp>
        <p:nvCxnSpPr>
          <p:cNvPr id="16" name="Straight Connector 15">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48DDFA2-06EF-4DEA-895A-DB5A2204914D}"/>
              </a:ext>
            </a:extLst>
          </p:cNvPr>
          <p:cNvSpPr>
            <a:spLocks noGrp="1"/>
          </p:cNvSpPr>
          <p:nvPr>
            <p:ph idx="1"/>
          </p:nvPr>
        </p:nvSpPr>
        <p:spPr>
          <a:xfrm>
            <a:off x="5168294" y="1065862"/>
            <a:ext cx="5744685" cy="4726276"/>
          </a:xfrm>
        </p:spPr>
        <p:txBody>
          <a:bodyPr anchor="ctr">
            <a:normAutofit/>
          </a:bodyPr>
          <a:lstStyle/>
          <a:p>
            <a:pPr marL="514350" indent="-514350">
              <a:buFont typeface="+mj-lt"/>
              <a:buAutoNum type="arabicPeriod"/>
            </a:pPr>
            <a:r>
              <a:rPr lang="en-US" sz="3200" dirty="0">
                <a:solidFill>
                  <a:srgbClr val="FFFFFF"/>
                </a:solidFill>
              </a:rPr>
              <a:t>Suffering is a Present Reality we Share with Christ (v13-14)</a:t>
            </a:r>
          </a:p>
          <a:p>
            <a:pPr marL="514350" indent="-514350">
              <a:buFont typeface="+mj-lt"/>
              <a:buAutoNum type="arabicPeriod"/>
            </a:pPr>
            <a:r>
              <a:rPr lang="en-US" sz="3200" dirty="0">
                <a:solidFill>
                  <a:srgbClr val="FFFFFF"/>
                </a:solidFill>
              </a:rPr>
              <a:t>Suffer like the Godly (v15-18)</a:t>
            </a:r>
          </a:p>
          <a:p>
            <a:pPr marL="514350" indent="-514350">
              <a:buFont typeface="+mj-lt"/>
              <a:buAutoNum type="arabicPeriod"/>
            </a:pPr>
            <a:r>
              <a:rPr lang="en-US" sz="3200" dirty="0">
                <a:solidFill>
                  <a:srgbClr val="FFFFFF"/>
                </a:solidFill>
              </a:rPr>
              <a:t>Suffering as Faith in the One Who is Faithful (v19)</a:t>
            </a:r>
          </a:p>
        </p:txBody>
      </p:sp>
    </p:spTree>
    <p:extLst>
      <p:ext uri="{BB962C8B-B14F-4D97-AF65-F5344CB8AC3E}">
        <p14:creationId xmlns:p14="http://schemas.microsoft.com/office/powerpoint/2010/main" val="307427725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3937F-53FA-49EE-BE2C-B48CD03D167E}"/>
              </a:ext>
            </a:extLst>
          </p:cNvPr>
          <p:cNvSpPr>
            <a:spLocks noGrp="1"/>
          </p:cNvSpPr>
          <p:nvPr>
            <p:ph idx="1"/>
          </p:nvPr>
        </p:nvSpPr>
        <p:spPr>
          <a:xfrm>
            <a:off x="838200" y="516583"/>
            <a:ext cx="10515600" cy="5824834"/>
          </a:xfrm>
        </p:spPr>
        <p:txBody>
          <a:bodyPr/>
          <a:lstStyle/>
          <a:p>
            <a:pPr marL="0" indent="0">
              <a:buNone/>
            </a:pPr>
            <a:r>
              <a:rPr lang="en-US" b="1" baseline="30000" dirty="0"/>
              <a:t>13 </a:t>
            </a:r>
            <a:r>
              <a:rPr lang="en-US" dirty="0"/>
              <a:t>But rejoice inasmuch as you </a:t>
            </a:r>
            <a:r>
              <a:rPr lang="en-US" b="1" dirty="0"/>
              <a:t>participate in the sufferings of Christ</a:t>
            </a:r>
            <a:r>
              <a:rPr lang="en-US" dirty="0"/>
              <a:t>, so that you may be </a:t>
            </a:r>
            <a:r>
              <a:rPr lang="en-US" b="1" dirty="0"/>
              <a:t>overjoyed when his glory is revealed</a:t>
            </a:r>
            <a:r>
              <a:rPr lang="en-US" dirty="0"/>
              <a:t>. </a:t>
            </a:r>
            <a:r>
              <a:rPr lang="en-US" b="1" baseline="30000" dirty="0"/>
              <a:t>14 </a:t>
            </a:r>
            <a:r>
              <a:rPr lang="en-US" dirty="0"/>
              <a:t>If you are insulted because of the name of Christ, you are blessed, for the Spirit of glory and of God rests on you. </a:t>
            </a:r>
            <a:r>
              <a:rPr lang="en-US" b="1" baseline="30000" dirty="0"/>
              <a:t>15 </a:t>
            </a:r>
            <a:r>
              <a:rPr lang="en-US" dirty="0"/>
              <a:t>If you suffer, it should not be as a murderer or thief or any other kind of criminal, or even as a meddler. </a:t>
            </a:r>
            <a:r>
              <a:rPr lang="en-US" b="1" baseline="30000" dirty="0"/>
              <a:t>16 </a:t>
            </a:r>
            <a:r>
              <a:rPr lang="en-US" dirty="0"/>
              <a:t>However, if you suffer as a Christian, do not be ashamed, but praise God that you bear that name. </a:t>
            </a:r>
            <a:r>
              <a:rPr lang="en-US" b="1" baseline="30000" dirty="0"/>
              <a:t>17 </a:t>
            </a:r>
            <a:r>
              <a:rPr lang="en-US" dirty="0"/>
              <a:t>For it is time for judgment to begin with God’s household; and if it begins with us, what will the outcome be for those who do not obey the gospel of God? </a:t>
            </a:r>
            <a:r>
              <a:rPr lang="en-US" b="1" baseline="30000" dirty="0"/>
              <a:t>18 </a:t>
            </a:r>
            <a:r>
              <a:rPr lang="en-US" dirty="0"/>
              <a:t>And,</a:t>
            </a:r>
          </a:p>
          <a:p>
            <a:pPr marL="0" indent="0">
              <a:buNone/>
            </a:pPr>
            <a:r>
              <a:rPr lang="en-US" dirty="0"/>
              <a:t>“If it is hard for the righteous to be saved,</a:t>
            </a:r>
            <a:br>
              <a:rPr lang="en-US" dirty="0"/>
            </a:br>
            <a:r>
              <a:rPr lang="en-US" dirty="0"/>
              <a:t>    what will become of the ungodly and the sinner?”</a:t>
            </a:r>
            <a:r>
              <a:rPr lang="en-US" baseline="30000" dirty="0"/>
              <a:t>[</a:t>
            </a:r>
            <a:r>
              <a:rPr lang="en-US" baseline="30000" dirty="0">
                <a:hlinkClick r:id="rId2" tooltip="See footnote a"/>
              </a:rPr>
              <a:t>a</a:t>
            </a:r>
            <a:r>
              <a:rPr lang="en-US" baseline="30000" dirty="0"/>
              <a:t>]</a:t>
            </a:r>
            <a:endParaRPr lang="en-US" dirty="0"/>
          </a:p>
          <a:p>
            <a:pPr marL="0" indent="0">
              <a:buNone/>
            </a:pPr>
            <a:r>
              <a:rPr lang="en-US" b="1" baseline="30000" dirty="0"/>
              <a:t>19 </a:t>
            </a:r>
            <a:r>
              <a:rPr lang="en-US" dirty="0"/>
              <a:t>So then, those who suffer according to God’s will should commit themselves to their faithful Creator and continue to do good.</a:t>
            </a:r>
          </a:p>
          <a:p>
            <a:pPr marL="0" indent="0">
              <a:buNone/>
            </a:pPr>
            <a:endParaRPr lang="en-US" dirty="0"/>
          </a:p>
        </p:txBody>
      </p:sp>
    </p:spTree>
    <p:extLst>
      <p:ext uri="{BB962C8B-B14F-4D97-AF65-F5344CB8AC3E}">
        <p14:creationId xmlns:p14="http://schemas.microsoft.com/office/powerpoint/2010/main" val="272201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25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D80E67-4AEC-4B89-B03A-A0AC5ACC9C51}"/>
              </a:ext>
            </a:extLst>
          </p:cNvPr>
          <p:cNvSpPr>
            <a:spLocks noGrp="1"/>
          </p:cNvSpPr>
          <p:nvPr>
            <p:ph type="title"/>
          </p:nvPr>
        </p:nvSpPr>
        <p:spPr>
          <a:xfrm>
            <a:off x="524256" y="4767072"/>
            <a:ext cx="6594189" cy="1625210"/>
          </a:xfrm>
        </p:spPr>
        <p:txBody>
          <a:bodyPr>
            <a:normAutofit/>
          </a:bodyPr>
          <a:lstStyle/>
          <a:p>
            <a:pPr algn="r"/>
            <a:r>
              <a:rPr lang="en-US" sz="4100">
                <a:solidFill>
                  <a:srgbClr val="FFFFFF"/>
                </a:solidFill>
              </a:rPr>
              <a:t>Suffering is a Present Reality we Share with Christ (v12-14)</a:t>
            </a:r>
          </a:p>
        </p:txBody>
      </p:sp>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43E9245-6B46-4A31-8A4F-0B64C80D295C}"/>
              </a:ext>
            </a:extLst>
          </p:cNvPr>
          <p:cNvSpPr>
            <a:spLocks noGrp="1"/>
          </p:cNvSpPr>
          <p:nvPr>
            <p:ph idx="1"/>
          </p:nvPr>
        </p:nvSpPr>
        <p:spPr>
          <a:xfrm>
            <a:off x="8029319" y="917725"/>
            <a:ext cx="3424739" cy="4852362"/>
          </a:xfrm>
        </p:spPr>
        <p:txBody>
          <a:bodyPr anchor="ctr">
            <a:normAutofit/>
          </a:bodyPr>
          <a:lstStyle/>
          <a:p>
            <a:r>
              <a:rPr lang="en-US" sz="4000" dirty="0">
                <a:solidFill>
                  <a:srgbClr val="FFFFFF"/>
                </a:solidFill>
              </a:rPr>
              <a:t>Suffering produces Joy</a:t>
            </a:r>
          </a:p>
          <a:p>
            <a:pPr marL="0" indent="0">
              <a:buNone/>
            </a:pPr>
            <a:endParaRPr lang="en-US" sz="4000" dirty="0">
              <a:solidFill>
                <a:srgbClr val="FFFFFF"/>
              </a:solidFill>
            </a:endParaRPr>
          </a:p>
        </p:txBody>
      </p:sp>
    </p:spTree>
    <p:extLst>
      <p:ext uri="{BB962C8B-B14F-4D97-AF65-F5344CB8AC3E}">
        <p14:creationId xmlns:p14="http://schemas.microsoft.com/office/powerpoint/2010/main" val="746837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7DB0ECD-BBE2-4E9C-9F65-4687DC1BA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2846144"/>
            <a:ext cx="10883900" cy="272007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5360A7-8D73-48DD-AA02-43E689B6C8C2}"/>
              </a:ext>
            </a:extLst>
          </p:cNvPr>
          <p:cNvSpPr>
            <a:spLocks noGrp="1"/>
          </p:cNvSpPr>
          <p:nvPr>
            <p:ph type="title"/>
          </p:nvPr>
        </p:nvSpPr>
        <p:spPr>
          <a:xfrm>
            <a:off x="832104" y="3118212"/>
            <a:ext cx="9832583" cy="1716712"/>
          </a:xfrm>
        </p:spPr>
        <p:txBody>
          <a:bodyPr vert="horz" lIns="91440" tIns="45720" rIns="91440" bIns="45720" rtlCol="0" anchor="b">
            <a:normAutofit/>
          </a:bodyPr>
          <a:lstStyle/>
          <a:p>
            <a:r>
              <a:rPr lang="en-US" sz="5600"/>
              <a:t>Success tastes sweeter if you’ve worked for it</a:t>
            </a:r>
          </a:p>
        </p:txBody>
      </p:sp>
      <p:sp>
        <p:nvSpPr>
          <p:cNvPr id="3" name="Text Placeholder 2">
            <a:extLst>
              <a:ext uri="{FF2B5EF4-FFF2-40B4-BE49-F238E27FC236}">
                <a16:creationId xmlns:a16="http://schemas.microsoft.com/office/drawing/2014/main" id="{4113D3C2-6F71-4E33-8F21-53AE87F50950}"/>
              </a:ext>
            </a:extLst>
          </p:cNvPr>
          <p:cNvSpPr>
            <a:spLocks noGrp="1"/>
          </p:cNvSpPr>
          <p:nvPr>
            <p:ph type="body" idx="1"/>
          </p:nvPr>
        </p:nvSpPr>
        <p:spPr>
          <a:xfrm>
            <a:off x="832104" y="4862356"/>
            <a:ext cx="9832583" cy="476973"/>
          </a:xfrm>
        </p:spPr>
        <p:txBody>
          <a:bodyPr vert="horz" lIns="91440" tIns="45720" rIns="91440" bIns="45720" rtlCol="0">
            <a:normAutofit/>
          </a:bodyPr>
          <a:lstStyle/>
          <a:p>
            <a:endParaRPr lang="en-US">
              <a:solidFill>
                <a:schemeClr val="tx1"/>
              </a:solidFill>
            </a:endParaRPr>
          </a:p>
        </p:txBody>
      </p:sp>
    </p:spTree>
    <p:extLst>
      <p:ext uri="{BB962C8B-B14F-4D97-AF65-F5344CB8AC3E}">
        <p14:creationId xmlns:p14="http://schemas.microsoft.com/office/powerpoint/2010/main" val="391923891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976AD-5838-4137-9B6D-011534A3A813}"/>
              </a:ext>
            </a:extLst>
          </p:cNvPr>
          <p:cNvSpPr>
            <a:spLocks noGrp="1"/>
          </p:cNvSpPr>
          <p:nvPr>
            <p:ph type="ctrTitle"/>
          </p:nvPr>
        </p:nvSpPr>
        <p:spPr>
          <a:xfrm>
            <a:off x="1524000" y="1122362"/>
            <a:ext cx="9144000" cy="3881280"/>
          </a:xfrm>
        </p:spPr>
        <p:txBody>
          <a:bodyPr>
            <a:normAutofit fontScale="90000"/>
          </a:bodyPr>
          <a:lstStyle/>
          <a:p>
            <a:br>
              <a:rPr lang="en-US" dirty="0">
                <a:solidFill>
                  <a:srgbClr val="FFFFFF"/>
                </a:solidFill>
              </a:rPr>
            </a:br>
            <a:r>
              <a:rPr lang="en-US" sz="9800" b="1" dirty="0">
                <a:solidFill>
                  <a:srgbClr val="FFFFFF"/>
                </a:solidFill>
              </a:rPr>
              <a:t>Success = Joy</a:t>
            </a:r>
            <a:br>
              <a:rPr lang="en-US" dirty="0">
                <a:solidFill>
                  <a:srgbClr val="FFFFFF"/>
                </a:solidFill>
              </a:rPr>
            </a:br>
            <a:br>
              <a:rPr lang="en-US" dirty="0">
                <a:solidFill>
                  <a:srgbClr val="FFFFFF"/>
                </a:solidFill>
              </a:rPr>
            </a:br>
            <a:r>
              <a:rPr lang="en-US" dirty="0">
                <a:solidFill>
                  <a:srgbClr val="FFFFFF"/>
                </a:solidFill>
              </a:rPr>
              <a:t>What makes someone successful?</a:t>
            </a:r>
          </a:p>
        </p:txBody>
      </p:sp>
    </p:spTree>
    <p:extLst>
      <p:ext uri="{BB962C8B-B14F-4D97-AF65-F5344CB8AC3E}">
        <p14:creationId xmlns:p14="http://schemas.microsoft.com/office/powerpoint/2010/main" val="280526963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86074-1186-4017-B5A2-E9E81BDC196D}"/>
              </a:ext>
            </a:extLst>
          </p:cNvPr>
          <p:cNvSpPr>
            <a:spLocks noGrp="1"/>
          </p:cNvSpPr>
          <p:nvPr>
            <p:ph type="title"/>
          </p:nvPr>
        </p:nvSpPr>
        <p:spPr/>
        <p:txBody>
          <a:bodyPr/>
          <a:lstStyle/>
          <a:p>
            <a:r>
              <a:rPr lang="en-US" dirty="0"/>
              <a:t>Suffering Produces Joy</a:t>
            </a:r>
          </a:p>
        </p:txBody>
      </p:sp>
      <p:sp>
        <p:nvSpPr>
          <p:cNvPr id="3" name="Content Placeholder 2">
            <a:extLst>
              <a:ext uri="{FF2B5EF4-FFF2-40B4-BE49-F238E27FC236}">
                <a16:creationId xmlns:a16="http://schemas.microsoft.com/office/drawing/2014/main" id="{EFD92E0E-BB4D-497C-9D10-CAD234E8E8A2}"/>
              </a:ext>
            </a:extLst>
          </p:cNvPr>
          <p:cNvSpPr>
            <a:spLocks noGrp="1"/>
          </p:cNvSpPr>
          <p:nvPr>
            <p:ph idx="1"/>
          </p:nvPr>
        </p:nvSpPr>
        <p:spPr/>
        <p:txBody>
          <a:bodyPr/>
          <a:lstStyle/>
          <a:p>
            <a:r>
              <a:rPr lang="en-US" dirty="0"/>
              <a:t>Undeserved suffering because of Christian faith is evidence of future eschatological deliverance, which will bring the ultimate joy a human being can experience.</a:t>
            </a:r>
          </a:p>
          <a:p>
            <a:r>
              <a:rPr lang="en-US" dirty="0"/>
              <a:t>Our faith WILL be vindicated</a:t>
            </a:r>
          </a:p>
          <a:p>
            <a:r>
              <a:rPr lang="en-US" dirty="0"/>
              <a:t>Suffering now is better than the suffering to come if we deny and reject Christ.</a:t>
            </a:r>
          </a:p>
        </p:txBody>
      </p:sp>
    </p:spTree>
    <p:extLst>
      <p:ext uri="{BB962C8B-B14F-4D97-AF65-F5344CB8AC3E}">
        <p14:creationId xmlns:p14="http://schemas.microsoft.com/office/powerpoint/2010/main" val="4026659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3937F-53FA-49EE-BE2C-B48CD03D167E}"/>
              </a:ext>
            </a:extLst>
          </p:cNvPr>
          <p:cNvSpPr>
            <a:spLocks noGrp="1"/>
          </p:cNvSpPr>
          <p:nvPr>
            <p:ph idx="1"/>
          </p:nvPr>
        </p:nvSpPr>
        <p:spPr>
          <a:xfrm>
            <a:off x="838200" y="516583"/>
            <a:ext cx="10515600" cy="5824834"/>
          </a:xfrm>
        </p:spPr>
        <p:txBody>
          <a:bodyPr/>
          <a:lstStyle/>
          <a:p>
            <a:pPr marL="0" indent="0">
              <a:buNone/>
            </a:pPr>
            <a:r>
              <a:rPr lang="en-US" b="1" baseline="30000" dirty="0"/>
              <a:t>13 </a:t>
            </a:r>
            <a:r>
              <a:rPr lang="en-US" dirty="0"/>
              <a:t>But rejoice inasmuch as you participate in the sufferings of Christ, so that you may be overjoyed when his glory is revealed. </a:t>
            </a:r>
            <a:r>
              <a:rPr lang="en-US" b="1" baseline="30000" dirty="0"/>
              <a:t>14 </a:t>
            </a:r>
            <a:r>
              <a:rPr lang="en-US" dirty="0"/>
              <a:t>If you are insulted because of the name of Christ, </a:t>
            </a:r>
            <a:r>
              <a:rPr lang="en-US" b="1" dirty="0"/>
              <a:t>you are blessed</a:t>
            </a:r>
            <a:r>
              <a:rPr lang="en-US" dirty="0"/>
              <a:t>, for the </a:t>
            </a:r>
            <a:r>
              <a:rPr lang="en-US" b="1" dirty="0"/>
              <a:t>Spirit of glory and of God rests on you</a:t>
            </a:r>
            <a:r>
              <a:rPr lang="en-US" dirty="0"/>
              <a:t>. </a:t>
            </a:r>
            <a:r>
              <a:rPr lang="en-US" b="1" baseline="30000" dirty="0"/>
              <a:t>15 </a:t>
            </a:r>
            <a:r>
              <a:rPr lang="en-US" dirty="0"/>
              <a:t>If you suffer, it should not be as a murderer or thief or any other kind of criminal, or even as a meddler. </a:t>
            </a:r>
            <a:r>
              <a:rPr lang="en-US" b="1" baseline="30000" dirty="0"/>
              <a:t>16 </a:t>
            </a:r>
            <a:r>
              <a:rPr lang="en-US" dirty="0"/>
              <a:t>However, if you suffer as a Christian, do not be ashamed, but praise God that you bear that name. </a:t>
            </a:r>
            <a:r>
              <a:rPr lang="en-US" b="1" baseline="30000" dirty="0"/>
              <a:t>17 </a:t>
            </a:r>
            <a:r>
              <a:rPr lang="en-US" dirty="0"/>
              <a:t>For it is time for judgment to begin with God’s household; and if it begins with us, what will the outcome be for those who do not obey the gospel of God? </a:t>
            </a:r>
            <a:r>
              <a:rPr lang="en-US" b="1" baseline="30000" dirty="0"/>
              <a:t>18 </a:t>
            </a:r>
            <a:r>
              <a:rPr lang="en-US" dirty="0"/>
              <a:t>And,</a:t>
            </a:r>
          </a:p>
          <a:p>
            <a:pPr marL="0" indent="0">
              <a:buNone/>
            </a:pPr>
            <a:r>
              <a:rPr lang="en-US" dirty="0"/>
              <a:t>“If it is hard for the righteous to be saved,</a:t>
            </a:r>
            <a:br>
              <a:rPr lang="en-US" dirty="0"/>
            </a:br>
            <a:r>
              <a:rPr lang="en-US" dirty="0"/>
              <a:t>    what will become of the ungodly and the sinner?”</a:t>
            </a:r>
            <a:r>
              <a:rPr lang="en-US" baseline="30000" dirty="0"/>
              <a:t>[</a:t>
            </a:r>
            <a:r>
              <a:rPr lang="en-US" baseline="30000" dirty="0">
                <a:hlinkClick r:id="rId2" tooltip="See footnote a"/>
              </a:rPr>
              <a:t>a</a:t>
            </a:r>
            <a:r>
              <a:rPr lang="en-US" baseline="30000" dirty="0"/>
              <a:t>]</a:t>
            </a:r>
            <a:endParaRPr lang="en-US" dirty="0"/>
          </a:p>
          <a:p>
            <a:pPr marL="0" indent="0">
              <a:buNone/>
            </a:pPr>
            <a:r>
              <a:rPr lang="en-US" b="1" baseline="30000" dirty="0"/>
              <a:t>19 </a:t>
            </a:r>
            <a:r>
              <a:rPr lang="en-US" dirty="0"/>
              <a:t>So then, those who suffer according to God’s will should commit themselves to their faithful Creator and continue to do good.</a:t>
            </a:r>
          </a:p>
          <a:p>
            <a:pPr marL="0" indent="0">
              <a:buNone/>
            </a:pPr>
            <a:endParaRPr lang="en-US" dirty="0"/>
          </a:p>
        </p:txBody>
      </p:sp>
    </p:spTree>
    <p:extLst>
      <p:ext uri="{BB962C8B-B14F-4D97-AF65-F5344CB8AC3E}">
        <p14:creationId xmlns:p14="http://schemas.microsoft.com/office/powerpoint/2010/main" val="1332294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25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D80E67-4AEC-4B89-B03A-A0AC5ACC9C51}"/>
              </a:ext>
            </a:extLst>
          </p:cNvPr>
          <p:cNvSpPr>
            <a:spLocks noGrp="1"/>
          </p:cNvSpPr>
          <p:nvPr>
            <p:ph type="title"/>
          </p:nvPr>
        </p:nvSpPr>
        <p:spPr>
          <a:xfrm>
            <a:off x="524256" y="4767072"/>
            <a:ext cx="6594189" cy="1625210"/>
          </a:xfrm>
        </p:spPr>
        <p:txBody>
          <a:bodyPr>
            <a:normAutofit/>
          </a:bodyPr>
          <a:lstStyle/>
          <a:p>
            <a:pPr algn="r"/>
            <a:r>
              <a:rPr lang="en-US" sz="4100">
                <a:solidFill>
                  <a:srgbClr val="FFFFFF"/>
                </a:solidFill>
              </a:rPr>
              <a:t>Suffering is a Present Reality we Share with Christ (v12-14)</a:t>
            </a:r>
          </a:p>
        </p:txBody>
      </p:sp>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43E9245-6B46-4A31-8A4F-0B64C80D295C}"/>
              </a:ext>
            </a:extLst>
          </p:cNvPr>
          <p:cNvSpPr>
            <a:spLocks noGrp="1"/>
          </p:cNvSpPr>
          <p:nvPr>
            <p:ph idx="1"/>
          </p:nvPr>
        </p:nvSpPr>
        <p:spPr>
          <a:xfrm>
            <a:off x="8029319" y="917725"/>
            <a:ext cx="3424739" cy="4852362"/>
          </a:xfrm>
        </p:spPr>
        <p:txBody>
          <a:bodyPr anchor="ctr">
            <a:normAutofit/>
          </a:bodyPr>
          <a:lstStyle/>
          <a:p>
            <a:r>
              <a:rPr lang="en-US" sz="4000" dirty="0">
                <a:solidFill>
                  <a:srgbClr val="FFFFFF"/>
                </a:solidFill>
              </a:rPr>
              <a:t>Suffering produces Joy</a:t>
            </a:r>
          </a:p>
          <a:p>
            <a:r>
              <a:rPr lang="en-US" sz="4000" dirty="0">
                <a:solidFill>
                  <a:srgbClr val="FFFFFF"/>
                </a:solidFill>
              </a:rPr>
              <a:t>We are blessed if we suffer for Christ</a:t>
            </a:r>
          </a:p>
        </p:txBody>
      </p:sp>
    </p:spTree>
    <p:extLst>
      <p:ext uri="{BB962C8B-B14F-4D97-AF65-F5344CB8AC3E}">
        <p14:creationId xmlns:p14="http://schemas.microsoft.com/office/powerpoint/2010/main" val="277337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A1CC-93FE-479F-B34A-FF96717750B4}"/>
              </a:ext>
            </a:extLst>
          </p:cNvPr>
          <p:cNvSpPr>
            <a:spLocks noGrp="1"/>
          </p:cNvSpPr>
          <p:nvPr>
            <p:ph type="title"/>
          </p:nvPr>
        </p:nvSpPr>
        <p:spPr>
          <a:xfrm>
            <a:off x="838200" y="365125"/>
            <a:ext cx="10515600" cy="1325563"/>
          </a:xfrm>
        </p:spPr>
        <p:txBody>
          <a:bodyPr>
            <a:normAutofit/>
          </a:bodyPr>
          <a:lstStyle/>
          <a:p>
            <a:r>
              <a:rPr lang="en-US" dirty="0"/>
              <a:t>We are blessed if we suffer for Christ</a:t>
            </a:r>
          </a:p>
        </p:txBody>
      </p:sp>
      <p:sp>
        <p:nvSpPr>
          <p:cNvPr id="3" name="Content Placeholder 2">
            <a:extLst>
              <a:ext uri="{FF2B5EF4-FFF2-40B4-BE49-F238E27FC236}">
                <a16:creationId xmlns:a16="http://schemas.microsoft.com/office/drawing/2014/main" id="{AD63A5A6-AFF3-41B7-8F91-59899F5EDCDA}"/>
              </a:ext>
            </a:extLst>
          </p:cNvPr>
          <p:cNvSpPr>
            <a:spLocks noGrp="1"/>
          </p:cNvSpPr>
          <p:nvPr>
            <p:ph idx="1"/>
          </p:nvPr>
        </p:nvSpPr>
        <p:spPr>
          <a:xfrm>
            <a:off x="838200" y="1825625"/>
            <a:ext cx="3797807" cy="4351338"/>
          </a:xfrm>
        </p:spPr>
        <p:txBody>
          <a:bodyPr>
            <a:normAutofit fontScale="85000" lnSpcReduction="20000"/>
          </a:bodyPr>
          <a:lstStyle/>
          <a:p>
            <a:r>
              <a:rPr lang="en-US" dirty="0"/>
              <a:t>Suffering = Evidence of Genuine Faith (Blessing)</a:t>
            </a:r>
          </a:p>
          <a:p>
            <a:r>
              <a:rPr lang="en-US" dirty="0"/>
              <a:t>Blessing comes not because of opportunity for self-improvement but because of the presence of God</a:t>
            </a:r>
          </a:p>
          <a:p>
            <a:r>
              <a:rPr lang="en-US" dirty="0"/>
              <a:t>Suffering is not the absence of God; it is when He is powerfully present</a:t>
            </a:r>
          </a:p>
          <a:p>
            <a:r>
              <a:rPr lang="en-US" dirty="0"/>
              <a:t>We are BLESSED because the same Spirit that is with the Messiah is with us who suffer for Him (Isaiah 11:1-2)</a:t>
            </a:r>
          </a:p>
        </p:txBody>
      </p:sp>
    </p:spTree>
    <p:extLst>
      <p:ext uri="{BB962C8B-B14F-4D97-AF65-F5344CB8AC3E}">
        <p14:creationId xmlns:p14="http://schemas.microsoft.com/office/powerpoint/2010/main" val="238509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Sing praise, sing praise</a:t>
            </a:r>
            <a:endParaRPr lang="en-US" sz="4800" dirty="0"/>
          </a:p>
        </p:txBody>
      </p:sp>
    </p:spTree>
    <p:extLst>
      <p:ext uri="{BB962C8B-B14F-4D97-AF65-F5344CB8AC3E}">
        <p14:creationId xmlns:p14="http://schemas.microsoft.com/office/powerpoint/2010/main" val="3020506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B6E71514-6080-46DE-A03E-E6BCFB1D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02481" y="3900290"/>
            <a:ext cx="6732173" cy="2319536"/>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rgbClr val="96733C"/>
          </a:solidFill>
          <a:ln w="19050">
            <a:noFill/>
          </a:ln>
          <a:effectLst>
            <a:outerShdw blurRad="76200" sx="101000" sy="101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FFB3806-3A94-4789-9263-EA17E4B7E2E9}"/>
              </a:ext>
            </a:extLst>
          </p:cNvPr>
          <p:cNvSpPr>
            <a:spLocks noGrp="1"/>
          </p:cNvSpPr>
          <p:nvPr>
            <p:ph type="ctrTitle"/>
          </p:nvPr>
        </p:nvSpPr>
        <p:spPr>
          <a:xfrm>
            <a:off x="1122519" y="4170556"/>
            <a:ext cx="6108451" cy="1296603"/>
          </a:xfrm>
        </p:spPr>
        <p:txBody>
          <a:bodyPr>
            <a:normAutofit fontScale="90000"/>
          </a:bodyPr>
          <a:lstStyle/>
          <a:p>
            <a:pPr algn="l"/>
            <a:r>
              <a:rPr lang="en-US" sz="2900" dirty="0">
                <a:solidFill>
                  <a:srgbClr val="FFFFFF"/>
                </a:solidFill>
              </a:rPr>
              <a:t>“What we eventually accomplish may depend more on our passion and perseverance than on our innate talent”</a:t>
            </a:r>
          </a:p>
        </p:txBody>
      </p:sp>
    </p:spTree>
    <p:extLst>
      <p:ext uri="{BB962C8B-B14F-4D97-AF65-F5344CB8AC3E}">
        <p14:creationId xmlns:p14="http://schemas.microsoft.com/office/powerpoint/2010/main" val="1201655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3937F-53FA-49EE-BE2C-B48CD03D167E}"/>
              </a:ext>
            </a:extLst>
          </p:cNvPr>
          <p:cNvSpPr>
            <a:spLocks noGrp="1"/>
          </p:cNvSpPr>
          <p:nvPr>
            <p:ph idx="1"/>
          </p:nvPr>
        </p:nvSpPr>
        <p:spPr>
          <a:xfrm>
            <a:off x="838200" y="516583"/>
            <a:ext cx="10515600" cy="5824834"/>
          </a:xfrm>
        </p:spPr>
        <p:txBody>
          <a:bodyPr/>
          <a:lstStyle/>
          <a:p>
            <a:pPr marL="0" indent="0">
              <a:buNone/>
            </a:pPr>
            <a:r>
              <a:rPr lang="en-US" b="1" baseline="30000" dirty="0"/>
              <a:t>13 </a:t>
            </a:r>
            <a:r>
              <a:rPr lang="en-US" dirty="0"/>
              <a:t>But rejoice inasmuch as you participate in the sufferings of Christ, so that you may be overjoyed when his glory is revealed. </a:t>
            </a:r>
            <a:r>
              <a:rPr lang="en-US" b="1" baseline="30000" dirty="0"/>
              <a:t>14 </a:t>
            </a:r>
            <a:r>
              <a:rPr lang="en-US" dirty="0"/>
              <a:t>If you are insulted because of the name of Christ, you are blessed, for the Spirit of glory and of God rests on you. </a:t>
            </a:r>
            <a:r>
              <a:rPr lang="en-US" b="1" baseline="30000" dirty="0"/>
              <a:t>15 </a:t>
            </a:r>
            <a:r>
              <a:rPr lang="en-US" dirty="0"/>
              <a:t>If you suffer, it </a:t>
            </a:r>
            <a:r>
              <a:rPr lang="en-US" b="1" dirty="0"/>
              <a:t>should not be </a:t>
            </a:r>
            <a:r>
              <a:rPr lang="en-US" dirty="0"/>
              <a:t>as a murderer or thief or any other kind of criminal, or even as a meddler. </a:t>
            </a:r>
            <a:r>
              <a:rPr lang="en-US" b="1" baseline="30000" dirty="0"/>
              <a:t>16 </a:t>
            </a:r>
            <a:r>
              <a:rPr lang="en-US" dirty="0"/>
              <a:t>However, if you suffer as a Christian, </a:t>
            </a:r>
            <a:r>
              <a:rPr lang="en-US" b="1" dirty="0"/>
              <a:t>do not be ashamed</a:t>
            </a:r>
            <a:r>
              <a:rPr lang="en-US" dirty="0"/>
              <a:t>, but </a:t>
            </a:r>
            <a:r>
              <a:rPr lang="en-US" b="1" dirty="0"/>
              <a:t>praise God that you bear that name</a:t>
            </a:r>
            <a:r>
              <a:rPr lang="en-US" dirty="0"/>
              <a:t>. </a:t>
            </a:r>
            <a:r>
              <a:rPr lang="en-US" b="1" baseline="30000" dirty="0"/>
              <a:t>17 </a:t>
            </a:r>
            <a:r>
              <a:rPr lang="en-US" dirty="0"/>
              <a:t>For it is time for judgment to begin with God’s household; and if it begins with us, what will the outcome be for those who do not obey the gospel of God? </a:t>
            </a:r>
            <a:r>
              <a:rPr lang="en-US" b="1" baseline="30000" dirty="0"/>
              <a:t>18 </a:t>
            </a:r>
            <a:r>
              <a:rPr lang="en-US" dirty="0"/>
              <a:t>And,</a:t>
            </a:r>
          </a:p>
          <a:p>
            <a:pPr marL="0" indent="0">
              <a:buNone/>
            </a:pPr>
            <a:r>
              <a:rPr lang="en-US" dirty="0"/>
              <a:t>“If it is hard for the righteous to be saved,</a:t>
            </a:r>
            <a:br>
              <a:rPr lang="en-US" dirty="0"/>
            </a:br>
            <a:r>
              <a:rPr lang="en-US" dirty="0"/>
              <a:t>    what will become of the ungodly and the sinner?”</a:t>
            </a:r>
            <a:r>
              <a:rPr lang="en-US" baseline="30000" dirty="0"/>
              <a:t>[</a:t>
            </a:r>
            <a:r>
              <a:rPr lang="en-US" baseline="30000" dirty="0">
                <a:hlinkClick r:id="rId2" tooltip="See footnote a"/>
              </a:rPr>
              <a:t>a</a:t>
            </a:r>
            <a:r>
              <a:rPr lang="en-US" baseline="30000" dirty="0"/>
              <a:t>]</a:t>
            </a:r>
            <a:endParaRPr lang="en-US" dirty="0"/>
          </a:p>
          <a:p>
            <a:pPr marL="0" indent="0">
              <a:buNone/>
            </a:pPr>
            <a:r>
              <a:rPr lang="en-US" b="1" baseline="30000" dirty="0"/>
              <a:t>19 </a:t>
            </a:r>
            <a:r>
              <a:rPr lang="en-US" dirty="0"/>
              <a:t>So then, those who suffer according to God’s will should commit themselves to their faithful Creator and continue to do good.</a:t>
            </a:r>
          </a:p>
          <a:p>
            <a:pPr marL="0" indent="0">
              <a:buNone/>
            </a:pPr>
            <a:endParaRPr lang="en-US" dirty="0"/>
          </a:p>
        </p:txBody>
      </p:sp>
    </p:spTree>
    <p:extLst>
      <p:ext uri="{BB962C8B-B14F-4D97-AF65-F5344CB8AC3E}">
        <p14:creationId xmlns:p14="http://schemas.microsoft.com/office/powerpoint/2010/main" val="3528812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3F48C-A52E-4642-84A9-D06BEE13E5F7}"/>
              </a:ext>
            </a:extLst>
          </p:cNvPr>
          <p:cNvSpPr>
            <a:spLocks noGrp="1"/>
          </p:cNvSpPr>
          <p:nvPr>
            <p:ph type="title"/>
          </p:nvPr>
        </p:nvSpPr>
        <p:spPr>
          <a:xfrm>
            <a:off x="838201" y="1065862"/>
            <a:ext cx="3313164" cy="4726276"/>
          </a:xfrm>
        </p:spPr>
        <p:txBody>
          <a:bodyPr>
            <a:normAutofit/>
          </a:bodyPr>
          <a:lstStyle/>
          <a:p>
            <a:pPr algn="r"/>
            <a:r>
              <a:rPr lang="en-US" sz="6600" dirty="0">
                <a:solidFill>
                  <a:srgbClr val="FFFFFF"/>
                </a:solidFill>
              </a:rPr>
              <a:t>Suffer like the Godly (v15-18)</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5DB0C8-15DE-45AB-95CD-8FF691B42177}"/>
              </a:ext>
            </a:extLst>
          </p:cNvPr>
          <p:cNvSpPr>
            <a:spLocks noGrp="1"/>
          </p:cNvSpPr>
          <p:nvPr>
            <p:ph idx="1"/>
          </p:nvPr>
        </p:nvSpPr>
        <p:spPr>
          <a:xfrm>
            <a:off x="5155379" y="1065862"/>
            <a:ext cx="5744685" cy="4726276"/>
          </a:xfrm>
        </p:spPr>
        <p:txBody>
          <a:bodyPr anchor="ctr">
            <a:normAutofit/>
          </a:bodyPr>
          <a:lstStyle/>
          <a:p>
            <a:r>
              <a:rPr lang="en-US" sz="3600" dirty="0">
                <a:solidFill>
                  <a:srgbClr val="FFFFFF"/>
                </a:solidFill>
              </a:rPr>
              <a:t>Suffering as Mark of a believer</a:t>
            </a:r>
          </a:p>
          <a:p>
            <a:r>
              <a:rPr lang="en-US" sz="3600" dirty="0">
                <a:solidFill>
                  <a:srgbClr val="FFFFFF"/>
                </a:solidFill>
              </a:rPr>
              <a:t>Bear the name of Christ without shame</a:t>
            </a:r>
          </a:p>
          <a:p>
            <a:pPr marL="0" indent="0">
              <a:buNone/>
            </a:pPr>
            <a:endParaRPr lang="en-US" sz="3600" dirty="0">
              <a:solidFill>
                <a:srgbClr val="FFFFFF"/>
              </a:solidFill>
            </a:endParaRPr>
          </a:p>
        </p:txBody>
      </p:sp>
    </p:spTree>
    <p:extLst>
      <p:ext uri="{BB962C8B-B14F-4D97-AF65-F5344CB8AC3E}">
        <p14:creationId xmlns:p14="http://schemas.microsoft.com/office/powerpoint/2010/main" val="2816579461"/>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3937F-53FA-49EE-BE2C-B48CD03D167E}"/>
              </a:ext>
            </a:extLst>
          </p:cNvPr>
          <p:cNvSpPr>
            <a:spLocks noGrp="1"/>
          </p:cNvSpPr>
          <p:nvPr>
            <p:ph idx="1"/>
          </p:nvPr>
        </p:nvSpPr>
        <p:spPr>
          <a:xfrm>
            <a:off x="838200" y="516583"/>
            <a:ext cx="10515600" cy="5824834"/>
          </a:xfrm>
        </p:spPr>
        <p:txBody>
          <a:bodyPr/>
          <a:lstStyle/>
          <a:p>
            <a:pPr marL="0" indent="0">
              <a:buNone/>
            </a:pPr>
            <a:r>
              <a:rPr lang="en-US" b="1" baseline="30000" dirty="0"/>
              <a:t>13 </a:t>
            </a:r>
            <a:r>
              <a:rPr lang="en-US" dirty="0"/>
              <a:t>But rejoice inasmuch as you participate in the sufferings of Christ, so that you may be overjoyed when his glory is revealed. </a:t>
            </a:r>
            <a:r>
              <a:rPr lang="en-US" b="1" baseline="30000" dirty="0"/>
              <a:t>14 </a:t>
            </a:r>
            <a:r>
              <a:rPr lang="en-US" dirty="0"/>
              <a:t>If you are insulted because of the name of Christ, you are blessed, for the Spirit of glory and of God rests on you. </a:t>
            </a:r>
            <a:r>
              <a:rPr lang="en-US" b="1" baseline="30000" dirty="0"/>
              <a:t>15 </a:t>
            </a:r>
            <a:r>
              <a:rPr lang="en-US" dirty="0"/>
              <a:t>If you suffer, it should not be as a murderer or thief or any other kind of criminal, or even as a meddler. </a:t>
            </a:r>
            <a:r>
              <a:rPr lang="en-US" baseline="30000" dirty="0"/>
              <a:t>16 </a:t>
            </a:r>
            <a:r>
              <a:rPr lang="en-US" dirty="0"/>
              <a:t>However, if you suffer as a Christian, do not be ashamed, but praise God that you bear that name. </a:t>
            </a:r>
            <a:r>
              <a:rPr lang="en-US" baseline="30000" dirty="0"/>
              <a:t>17</a:t>
            </a:r>
            <a:r>
              <a:rPr lang="en-US" b="1" baseline="30000" dirty="0"/>
              <a:t> </a:t>
            </a:r>
            <a:r>
              <a:rPr lang="en-US" dirty="0"/>
              <a:t>For it is time for judgment to begin with God’s household; and if it </a:t>
            </a:r>
            <a:r>
              <a:rPr lang="en-US" b="1" dirty="0"/>
              <a:t>begins with us</a:t>
            </a:r>
            <a:r>
              <a:rPr lang="en-US" dirty="0"/>
              <a:t>, what will the outcome be for those who do not obey the gospel of God? </a:t>
            </a:r>
            <a:r>
              <a:rPr lang="en-US" b="1" baseline="30000" dirty="0"/>
              <a:t>18 </a:t>
            </a:r>
            <a:r>
              <a:rPr lang="en-US" dirty="0"/>
              <a:t>And,</a:t>
            </a:r>
          </a:p>
          <a:p>
            <a:pPr marL="0" indent="0">
              <a:buNone/>
            </a:pPr>
            <a:r>
              <a:rPr lang="en-US" dirty="0"/>
              <a:t>“If </a:t>
            </a:r>
            <a:r>
              <a:rPr lang="en-US" b="1" dirty="0"/>
              <a:t>it is hard for the righteous to be saved</a:t>
            </a:r>
            <a:r>
              <a:rPr lang="en-US" dirty="0"/>
              <a:t>,</a:t>
            </a:r>
            <a:br>
              <a:rPr lang="en-US" dirty="0"/>
            </a:br>
            <a:r>
              <a:rPr lang="en-US" dirty="0"/>
              <a:t>    what will become of the ungodly and the sinner?”</a:t>
            </a:r>
            <a:r>
              <a:rPr lang="en-US" baseline="30000" dirty="0"/>
              <a:t>[</a:t>
            </a:r>
            <a:r>
              <a:rPr lang="en-US" baseline="30000" dirty="0">
                <a:hlinkClick r:id="rId2" tooltip="See footnote a"/>
              </a:rPr>
              <a:t>a</a:t>
            </a:r>
            <a:r>
              <a:rPr lang="en-US" baseline="30000" dirty="0"/>
              <a:t>]</a:t>
            </a:r>
            <a:endParaRPr lang="en-US" dirty="0"/>
          </a:p>
          <a:p>
            <a:pPr marL="0" indent="0">
              <a:buNone/>
            </a:pPr>
            <a:r>
              <a:rPr lang="en-US" b="1" baseline="30000" dirty="0"/>
              <a:t>19 </a:t>
            </a:r>
            <a:r>
              <a:rPr lang="en-US" dirty="0"/>
              <a:t>So then, those who suffer according to God’s will should commit themselves to their faithful Creator and continue to do good.</a:t>
            </a:r>
          </a:p>
          <a:p>
            <a:pPr marL="0" indent="0">
              <a:buNone/>
            </a:pPr>
            <a:endParaRPr lang="en-US" dirty="0"/>
          </a:p>
        </p:txBody>
      </p:sp>
    </p:spTree>
    <p:extLst>
      <p:ext uri="{BB962C8B-B14F-4D97-AF65-F5344CB8AC3E}">
        <p14:creationId xmlns:p14="http://schemas.microsoft.com/office/powerpoint/2010/main" val="366497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3F48C-A52E-4642-84A9-D06BEE13E5F7}"/>
              </a:ext>
            </a:extLst>
          </p:cNvPr>
          <p:cNvSpPr>
            <a:spLocks noGrp="1"/>
          </p:cNvSpPr>
          <p:nvPr>
            <p:ph type="title"/>
          </p:nvPr>
        </p:nvSpPr>
        <p:spPr>
          <a:xfrm>
            <a:off x="838201" y="1065862"/>
            <a:ext cx="3313164" cy="4726276"/>
          </a:xfrm>
        </p:spPr>
        <p:txBody>
          <a:bodyPr>
            <a:normAutofit/>
          </a:bodyPr>
          <a:lstStyle/>
          <a:p>
            <a:pPr algn="r"/>
            <a:r>
              <a:rPr lang="en-US" sz="6600" dirty="0">
                <a:solidFill>
                  <a:srgbClr val="FFFFFF"/>
                </a:solidFill>
              </a:rPr>
              <a:t>Suffer like the Godly (v15-18)</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5DB0C8-15DE-45AB-95CD-8FF691B42177}"/>
              </a:ext>
            </a:extLst>
          </p:cNvPr>
          <p:cNvSpPr>
            <a:spLocks noGrp="1"/>
          </p:cNvSpPr>
          <p:nvPr>
            <p:ph idx="1"/>
          </p:nvPr>
        </p:nvSpPr>
        <p:spPr>
          <a:xfrm>
            <a:off x="5155379" y="1065862"/>
            <a:ext cx="5744685" cy="4726276"/>
          </a:xfrm>
        </p:spPr>
        <p:txBody>
          <a:bodyPr anchor="ctr">
            <a:normAutofit/>
          </a:bodyPr>
          <a:lstStyle/>
          <a:p>
            <a:r>
              <a:rPr lang="en-US" sz="3600" dirty="0">
                <a:solidFill>
                  <a:srgbClr val="FFFFFF"/>
                </a:solidFill>
              </a:rPr>
              <a:t>Suffering as Mark of a believer</a:t>
            </a:r>
          </a:p>
          <a:p>
            <a:r>
              <a:rPr lang="en-US" sz="3600" dirty="0">
                <a:solidFill>
                  <a:srgbClr val="FFFFFF"/>
                </a:solidFill>
              </a:rPr>
              <a:t>Bear the name of Christ</a:t>
            </a:r>
          </a:p>
          <a:p>
            <a:r>
              <a:rPr lang="en-US" sz="3600" dirty="0">
                <a:solidFill>
                  <a:srgbClr val="FFFFFF"/>
                </a:solidFill>
              </a:rPr>
              <a:t>It begins with us.</a:t>
            </a:r>
          </a:p>
          <a:p>
            <a:r>
              <a:rPr lang="en-US" sz="3600" dirty="0">
                <a:solidFill>
                  <a:srgbClr val="FFFFFF"/>
                </a:solidFill>
              </a:rPr>
              <a:t>It is a battle for the righteous to be saved.</a:t>
            </a:r>
          </a:p>
          <a:p>
            <a:endParaRPr lang="en-US" sz="3600" dirty="0">
              <a:solidFill>
                <a:srgbClr val="FFFFFF"/>
              </a:solidFill>
            </a:endParaRPr>
          </a:p>
        </p:txBody>
      </p:sp>
    </p:spTree>
    <p:extLst>
      <p:ext uri="{BB962C8B-B14F-4D97-AF65-F5344CB8AC3E}">
        <p14:creationId xmlns:p14="http://schemas.microsoft.com/office/powerpoint/2010/main" val="539565870"/>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n old photo of a person&#10;&#10;Description automatically generated">
            <a:extLst>
              <a:ext uri="{FF2B5EF4-FFF2-40B4-BE49-F238E27FC236}">
                <a16:creationId xmlns:a16="http://schemas.microsoft.com/office/drawing/2014/main" id="{D7667E3D-BBDE-4FEC-B5F1-9C7E0A12F384}"/>
              </a:ext>
            </a:extLst>
          </p:cNvPr>
          <p:cNvPicPr>
            <a:picLocks noChangeAspect="1"/>
          </p:cNvPicPr>
          <p:nvPr/>
        </p:nvPicPr>
        <p:blipFill rotWithShape="1">
          <a:blip r:embed="rId3">
            <a:extLst>
              <a:ext uri="{28A0092B-C50C-407E-A947-70E740481C1C}">
                <a14:useLocalDpi xmlns:a14="http://schemas.microsoft.com/office/drawing/2010/main" val="0"/>
              </a:ext>
            </a:extLst>
          </a:blip>
          <a:srcRect t="12813" r="-1" b="55686"/>
          <a:stretch/>
        </p:blipFill>
        <p:spPr>
          <a:xfrm>
            <a:off x="20" y="10"/>
            <a:ext cx="12191980" cy="6857990"/>
          </a:xfrm>
          <a:prstGeom prst="rect">
            <a:avLst/>
          </a:prstGeom>
        </p:spPr>
      </p:pic>
    </p:spTree>
    <p:extLst>
      <p:ext uri="{BB962C8B-B14F-4D97-AF65-F5344CB8AC3E}">
        <p14:creationId xmlns:p14="http://schemas.microsoft.com/office/powerpoint/2010/main" val="92661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3937F-53FA-49EE-BE2C-B48CD03D167E}"/>
              </a:ext>
            </a:extLst>
          </p:cNvPr>
          <p:cNvSpPr>
            <a:spLocks noGrp="1"/>
          </p:cNvSpPr>
          <p:nvPr>
            <p:ph idx="1"/>
          </p:nvPr>
        </p:nvSpPr>
        <p:spPr>
          <a:xfrm>
            <a:off x="838200" y="516583"/>
            <a:ext cx="10515600" cy="5824834"/>
          </a:xfrm>
        </p:spPr>
        <p:txBody>
          <a:bodyPr/>
          <a:lstStyle/>
          <a:p>
            <a:pPr marL="0" indent="0">
              <a:buNone/>
            </a:pPr>
            <a:r>
              <a:rPr lang="en-US" b="1" baseline="30000" dirty="0"/>
              <a:t>13 </a:t>
            </a:r>
            <a:r>
              <a:rPr lang="en-US" dirty="0"/>
              <a:t>But rejoice inasmuch as you participate in the sufferings of Christ, so that you may be overjoyed when his glory is revealed. </a:t>
            </a:r>
            <a:r>
              <a:rPr lang="en-US" b="1" baseline="30000" dirty="0"/>
              <a:t>14 </a:t>
            </a:r>
            <a:r>
              <a:rPr lang="en-US" dirty="0"/>
              <a:t>If you are insulted because of the name of Christ, you are blessed, for the Spirit of glory and of God rests on you. </a:t>
            </a:r>
            <a:r>
              <a:rPr lang="en-US" b="1" baseline="30000" dirty="0"/>
              <a:t>15 </a:t>
            </a:r>
            <a:r>
              <a:rPr lang="en-US" dirty="0"/>
              <a:t>If you suffer, it should not be as a murderer or thief or any other kind of criminal, or even as a meddler. </a:t>
            </a:r>
            <a:r>
              <a:rPr lang="en-US" baseline="30000" dirty="0"/>
              <a:t>16 </a:t>
            </a:r>
            <a:r>
              <a:rPr lang="en-US" dirty="0"/>
              <a:t>However, if you suffer as a Christian, do not be ashamed, but praise God that you bear that name. </a:t>
            </a:r>
            <a:r>
              <a:rPr lang="en-US" baseline="30000" dirty="0"/>
              <a:t>17</a:t>
            </a:r>
            <a:r>
              <a:rPr lang="en-US" b="1" baseline="30000" dirty="0"/>
              <a:t> </a:t>
            </a:r>
            <a:r>
              <a:rPr lang="en-US" dirty="0"/>
              <a:t>For it is time for judgment to begin with God’s household; and if it begins with us, what will the outcome be for those who do not obey the gospel of God? </a:t>
            </a:r>
            <a:r>
              <a:rPr lang="en-US" baseline="30000" dirty="0"/>
              <a:t>18 </a:t>
            </a:r>
            <a:r>
              <a:rPr lang="en-US" dirty="0"/>
              <a:t>And,</a:t>
            </a:r>
          </a:p>
          <a:p>
            <a:pPr marL="0" indent="0">
              <a:buNone/>
            </a:pPr>
            <a:r>
              <a:rPr lang="en-US" dirty="0"/>
              <a:t>“If it is hard for the righteous to be saved,</a:t>
            </a:r>
            <a:br>
              <a:rPr lang="en-US" dirty="0"/>
            </a:br>
            <a:r>
              <a:rPr lang="en-US" dirty="0"/>
              <a:t>    what will become of the ungodly and the sinner?”</a:t>
            </a:r>
            <a:r>
              <a:rPr lang="en-US" baseline="30000" dirty="0"/>
              <a:t>[</a:t>
            </a:r>
            <a:r>
              <a:rPr lang="en-US" baseline="30000" dirty="0">
                <a:hlinkClick r:id="rId2" tooltip="See footnote a"/>
              </a:rPr>
              <a:t>a</a:t>
            </a:r>
            <a:r>
              <a:rPr lang="en-US" baseline="30000" dirty="0"/>
              <a:t>]</a:t>
            </a:r>
            <a:endParaRPr lang="en-US" dirty="0"/>
          </a:p>
          <a:p>
            <a:pPr marL="0" indent="0">
              <a:buNone/>
            </a:pPr>
            <a:r>
              <a:rPr lang="en-US" b="1" baseline="30000" dirty="0"/>
              <a:t>19 </a:t>
            </a:r>
            <a:r>
              <a:rPr lang="en-US" dirty="0"/>
              <a:t>So then, those who </a:t>
            </a:r>
            <a:r>
              <a:rPr lang="en-US" b="1" dirty="0"/>
              <a:t>suffer according to God’s will </a:t>
            </a:r>
            <a:r>
              <a:rPr lang="en-US" dirty="0"/>
              <a:t>should </a:t>
            </a:r>
            <a:r>
              <a:rPr lang="en-US" b="1" dirty="0"/>
              <a:t>commit themselves to their faithful Creator </a:t>
            </a:r>
            <a:r>
              <a:rPr lang="en-US" dirty="0"/>
              <a:t>and continue to </a:t>
            </a:r>
            <a:r>
              <a:rPr lang="en-US" b="1" dirty="0"/>
              <a:t>do good</a:t>
            </a:r>
            <a:r>
              <a:rPr lang="en-US" dirty="0"/>
              <a:t>.</a:t>
            </a:r>
          </a:p>
          <a:p>
            <a:pPr marL="0" indent="0">
              <a:buNone/>
            </a:pPr>
            <a:endParaRPr lang="en-US" dirty="0"/>
          </a:p>
        </p:txBody>
      </p:sp>
    </p:spTree>
    <p:extLst>
      <p:ext uri="{BB962C8B-B14F-4D97-AF65-F5344CB8AC3E}">
        <p14:creationId xmlns:p14="http://schemas.microsoft.com/office/powerpoint/2010/main" val="237305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F48C-A52E-4642-84A9-D06BEE13E5F7}"/>
              </a:ext>
            </a:extLst>
          </p:cNvPr>
          <p:cNvSpPr>
            <a:spLocks noGrp="1"/>
          </p:cNvSpPr>
          <p:nvPr>
            <p:ph type="title"/>
          </p:nvPr>
        </p:nvSpPr>
        <p:spPr>
          <a:xfrm>
            <a:off x="762001" y="255579"/>
            <a:ext cx="5314536" cy="1873310"/>
          </a:xfrm>
        </p:spPr>
        <p:txBody>
          <a:bodyPr>
            <a:normAutofit/>
          </a:bodyPr>
          <a:lstStyle/>
          <a:p>
            <a:r>
              <a:rPr lang="en-US" sz="4000" dirty="0"/>
              <a:t>Suffering as Faith in the One Who is Faithful (v19)</a:t>
            </a:r>
          </a:p>
        </p:txBody>
      </p:sp>
      <p:sp>
        <p:nvSpPr>
          <p:cNvPr id="3" name="Content Placeholder 2">
            <a:extLst>
              <a:ext uri="{FF2B5EF4-FFF2-40B4-BE49-F238E27FC236}">
                <a16:creationId xmlns:a16="http://schemas.microsoft.com/office/drawing/2014/main" id="{AC5DB0C8-15DE-45AB-95CD-8FF691B42177}"/>
              </a:ext>
            </a:extLst>
          </p:cNvPr>
          <p:cNvSpPr>
            <a:spLocks noGrp="1"/>
          </p:cNvSpPr>
          <p:nvPr>
            <p:ph idx="1"/>
          </p:nvPr>
        </p:nvSpPr>
        <p:spPr>
          <a:xfrm>
            <a:off x="762000" y="2279018"/>
            <a:ext cx="5314543" cy="3375920"/>
          </a:xfrm>
        </p:spPr>
        <p:txBody>
          <a:bodyPr anchor="t">
            <a:normAutofit/>
          </a:bodyPr>
          <a:lstStyle/>
          <a:p>
            <a:r>
              <a:rPr lang="en-US" sz="3200" dirty="0"/>
              <a:t>Suffer according to God’s will</a:t>
            </a:r>
          </a:p>
          <a:p>
            <a:r>
              <a:rPr lang="en-US" sz="3200" dirty="0"/>
              <a:t>Have faith in the One who is Faithful and our Creator</a:t>
            </a:r>
          </a:p>
          <a:p>
            <a:r>
              <a:rPr lang="en-US" sz="3200" dirty="0"/>
              <a:t>Do God’s will (it is good)</a:t>
            </a:r>
          </a:p>
          <a:p>
            <a:r>
              <a:rPr lang="en-US" sz="3200" dirty="0"/>
              <a:t>Keep doing Good (Perseverance)</a:t>
            </a:r>
          </a:p>
          <a:p>
            <a:endParaRPr lang="en-US" sz="3200"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9535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With a mighty hand and outstretched arm</a:t>
            </a:r>
            <a:br>
              <a:rPr lang="en-US" sz="4800" dirty="0"/>
            </a:br>
            <a:r>
              <a:rPr lang="en-US" sz="4800" dirty="0">
                <a:solidFill>
                  <a:srgbClr val="222222"/>
                </a:solidFill>
                <a:latin typeface="arial" panose="020B0604020202020204" pitchFamily="34" charset="0"/>
              </a:rPr>
              <a:t>His love endures forever</a:t>
            </a:r>
            <a:br>
              <a:rPr lang="en-US" sz="4800" dirty="0"/>
            </a:br>
            <a:r>
              <a:rPr lang="en-US" sz="4800" dirty="0">
                <a:solidFill>
                  <a:srgbClr val="222222"/>
                </a:solidFill>
                <a:latin typeface="arial" panose="020B0604020202020204" pitchFamily="34" charset="0"/>
              </a:rPr>
              <a:t>For the life that's been reborn</a:t>
            </a:r>
            <a:br>
              <a:rPr lang="en-US" sz="4800" dirty="0"/>
            </a:br>
            <a:r>
              <a:rPr lang="en-US" sz="4800" dirty="0">
                <a:solidFill>
                  <a:srgbClr val="222222"/>
                </a:solidFill>
                <a:latin typeface="arial" panose="020B0604020202020204" pitchFamily="34" charset="0"/>
              </a:rPr>
              <a:t>His love endures forever</a:t>
            </a:r>
            <a:endParaRPr lang="en-US" sz="4800" dirty="0"/>
          </a:p>
        </p:txBody>
      </p:sp>
    </p:spTree>
    <p:extLst>
      <p:ext uri="{BB962C8B-B14F-4D97-AF65-F5344CB8AC3E}">
        <p14:creationId xmlns:p14="http://schemas.microsoft.com/office/powerpoint/2010/main" val="295230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Forever, God is faithful</a:t>
            </a:r>
            <a:br>
              <a:rPr lang="en-US" sz="4800" dirty="0"/>
            </a:br>
            <a:r>
              <a:rPr lang="en-US" sz="4800" dirty="0">
                <a:solidFill>
                  <a:srgbClr val="222222"/>
                </a:solidFill>
                <a:latin typeface="arial" panose="020B0604020202020204" pitchFamily="34" charset="0"/>
              </a:rPr>
              <a:t>Forever, God is strong</a:t>
            </a:r>
            <a:br>
              <a:rPr lang="en-US" sz="4800" dirty="0"/>
            </a:br>
            <a:r>
              <a:rPr lang="en-US" sz="4800" dirty="0">
                <a:solidFill>
                  <a:srgbClr val="222222"/>
                </a:solidFill>
                <a:latin typeface="arial" panose="020B0604020202020204" pitchFamily="34" charset="0"/>
              </a:rPr>
              <a:t>Forever, God is with us</a:t>
            </a:r>
            <a:br>
              <a:rPr lang="en-US" sz="4800" dirty="0"/>
            </a:br>
            <a:r>
              <a:rPr lang="en-US" sz="4800" dirty="0">
                <a:solidFill>
                  <a:srgbClr val="222222"/>
                </a:solidFill>
                <a:latin typeface="arial" panose="020B0604020202020204" pitchFamily="34" charset="0"/>
              </a:rPr>
              <a:t>Forever</a:t>
            </a:r>
            <a:endParaRPr lang="en-US" sz="4800" dirty="0"/>
          </a:p>
        </p:txBody>
      </p:sp>
    </p:spTree>
    <p:extLst>
      <p:ext uri="{BB962C8B-B14F-4D97-AF65-F5344CB8AC3E}">
        <p14:creationId xmlns:p14="http://schemas.microsoft.com/office/powerpoint/2010/main" val="298594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From the rising to the setting sun</a:t>
            </a:r>
            <a:br>
              <a:rPr lang="en-US" sz="4800" dirty="0"/>
            </a:br>
            <a:r>
              <a:rPr lang="en-US" sz="4800" dirty="0">
                <a:solidFill>
                  <a:srgbClr val="222222"/>
                </a:solidFill>
                <a:latin typeface="arial" panose="020B0604020202020204" pitchFamily="34" charset="0"/>
              </a:rPr>
              <a:t>His love endures forever</a:t>
            </a:r>
            <a:br>
              <a:rPr lang="en-US" sz="4800" dirty="0"/>
            </a:br>
            <a:r>
              <a:rPr lang="en-US" sz="4800" dirty="0">
                <a:solidFill>
                  <a:srgbClr val="222222"/>
                </a:solidFill>
                <a:latin typeface="arial" panose="020B0604020202020204" pitchFamily="34" charset="0"/>
              </a:rPr>
              <a:t>And by the grace of God, we will carry on</a:t>
            </a:r>
            <a:br>
              <a:rPr lang="en-US" sz="4800" dirty="0"/>
            </a:br>
            <a:r>
              <a:rPr lang="en-US" sz="4800" dirty="0">
                <a:solidFill>
                  <a:srgbClr val="222222"/>
                </a:solidFill>
                <a:latin typeface="arial" panose="020B0604020202020204" pitchFamily="34" charset="0"/>
              </a:rPr>
              <a:t>His love endures forever</a:t>
            </a:r>
            <a:endParaRPr lang="en-US" sz="4800" dirty="0"/>
          </a:p>
        </p:txBody>
      </p:sp>
    </p:spTree>
    <p:extLst>
      <p:ext uri="{BB962C8B-B14F-4D97-AF65-F5344CB8AC3E}">
        <p14:creationId xmlns:p14="http://schemas.microsoft.com/office/powerpoint/2010/main" val="10990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t>Lord of all the earth</a:t>
            </a:r>
            <a:br>
              <a:rPr lang="en-US" sz="4800" dirty="0"/>
            </a:br>
            <a:r>
              <a:rPr lang="en-US" sz="4800" dirty="0"/>
              <a:t>How You care for me</a:t>
            </a:r>
            <a:br>
              <a:rPr lang="en-US" sz="4800" dirty="0"/>
            </a:br>
            <a:r>
              <a:rPr lang="en-US" sz="4800" dirty="0"/>
              <a:t>You have made me</a:t>
            </a:r>
            <a:br>
              <a:rPr lang="en-US" sz="4800" dirty="0"/>
            </a:br>
            <a:r>
              <a:rPr lang="en-US" sz="4800" dirty="0"/>
              <a:t>You will save</a:t>
            </a:r>
            <a:br>
              <a:rPr lang="en-US" sz="4800" dirty="0"/>
            </a:br>
            <a:r>
              <a:rPr lang="en-US" sz="4800" dirty="0"/>
              <a:t>And carry me always</a:t>
            </a:r>
          </a:p>
        </p:txBody>
      </p:sp>
    </p:spTree>
    <p:extLst>
      <p:ext uri="{BB962C8B-B14F-4D97-AF65-F5344CB8AC3E}">
        <p14:creationId xmlns:p14="http://schemas.microsoft.com/office/powerpoint/2010/main" val="85545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You are faithful</a:t>
            </a:r>
            <a:br>
              <a:rPr lang="en-US" sz="4800" dirty="0"/>
            </a:br>
            <a:r>
              <a:rPr lang="en-US" sz="4800" dirty="0">
                <a:solidFill>
                  <a:srgbClr val="222222"/>
                </a:solidFill>
                <a:latin typeface="arial" panose="020B0604020202020204" pitchFamily="34" charset="0"/>
              </a:rPr>
              <a:t>You are faithful</a:t>
            </a:r>
            <a:br>
              <a:rPr lang="en-US" sz="4800" dirty="0"/>
            </a:br>
            <a:r>
              <a:rPr lang="en-US" sz="4800" dirty="0">
                <a:solidFill>
                  <a:srgbClr val="222222"/>
                </a:solidFill>
                <a:latin typeface="arial" panose="020B0604020202020204" pitchFamily="34" charset="0"/>
              </a:rPr>
              <a:t>You are faithful</a:t>
            </a:r>
            <a:br>
              <a:rPr lang="en-US" sz="4800" dirty="0"/>
            </a:br>
            <a:r>
              <a:rPr lang="en-US" sz="4800" dirty="0">
                <a:solidFill>
                  <a:srgbClr val="222222"/>
                </a:solidFill>
                <a:latin typeface="arial" panose="020B0604020202020204" pitchFamily="34" charset="0"/>
              </a:rPr>
              <a:t>Your joy is my strength</a:t>
            </a:r>
            <a:endParaRPr lang="en-US" sz="4800" dirty="0"/>
          </a:p>
        </p:txBody>
      </p:sp>
    </p:spTree>
    <p:extLst>
      <p:ext uri="{BB962C8B-B14F-4D97-AF65-F5344CB8AC3E}">
        <p14:creationId xmlns:p14="http://schemas.microsoft.com/office/powerpoint/2010/main" val="300521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Lord You are my guide</a:t>
            </a:r>
            <a:br>
              <a:rPr lang="en-US" sz="4800" dirty="0"/>
            </a:br>
            <a:r>
              <a:rPr lang="en-US" sz="4800" dirty="0">
                <a:solidFill>
                  <a:srgbClr val="222222"/>
                </a:solidFill>
                <a:latin typeface="arial" panose="020B0604020202020204" pitchFamily="34" charset="0"/>
              </a:rPr>
              <a:t>I rely on You</a:t>
            </a:r>
            <a:br>
              <a:rPr lang="en-US" sz="4800" dirty="0"/>
            </a:br>
            <a:r>
              <a:rPr lang="en-US" sz="4800" dirty="0">
                <a:solidFill>
                  <a:srgbClr val="222222"/>
                </a:solidFill>
                <a:latin typeface="arial" panose="020B0604020202020204" pitchFamily="34" charset="0"/>
              </a:rPr>
              <a:t>I put my hope in things not seen</a:t>
            </a:r>
            <a:br>
              <a:rPr lang="en-US" sz="4800" dirty="0"/>
            </a:br>
            <a:r>
              <a:rPr lang="en-US" sz="4800" dirty="0">
                <a:solidFill>
                  <a:srgbClr val="222222"/>
                </a:solidFill>
                <a:latin typeface="arial" panose="020B0604020202020204" pitchFamily="34" charset="0"/>
              </a:rPr>
              <a:t>Your promises all true</a:t>
            </a:r>
            <a:endParaRPr lang="en-US" sz="4800" dirty="0"/>
          </a:p>
        </p:txBody>
      </p:sp>
    </p:spTree>
    <p:extLst>
      <p:ext uri="{BB962C8B-B14F-4D97-AF65-F5344CB8AC3E}">
        <p14:creationId xmlns:p14="http://schemas.microsoft.com/office/powerpoint/2010/main" val="216115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73A7-EB91-4D73-ABFA-970BBE689A8E}"/>
              </a:ext>
            </a:extLst>
          </p:cNvPr>
          <p:cNvSpPr>
            <a:spLocks noGrp="1"/>
          </p:cNvSpPr>
          <p:nvPr>
            <p:ph idx="1"/>
          </p:nvPr>
        </p:nvSpPr>
        <p:spPr>
          <a:xfrm>
            <a:off x="838200" y="562271"/>
            <a:ext cx="10515600" cy="5383930"/>
          </a:xfrm>
        </p:spPr>
        <p:txBody>
          <a:bodyPr>
            <a:normAutofit/>
          </a:bodyPr>
          <a:lstStyle/>
          <a:p>
            <a:pPr marL="0" indent="0" algn="ctr">
              <a:buNone/>
            </a:pPr>
            <a:r>
              <a:rPr lang="en-US" sz="4800" dirty="0">
                <a:solidFill>
                  <a:srgbClr val="222222"/>
                </a:solidFill>
                <a:latin typeface="arial" panose="020B0604020202020204" pitchFamily="34" charset="0"/>
              </a:rPr>
              <a:t>Always you're with me</a:t>
            </a:r>
            <a:br>
              <a:rPr lang="en-US" sz="4800" dirty="0"/>
            </a:br>
            <a:r>
              <a:rPr lang="en-US" sz="4800" dirty="0">
                <a:solidFill>
                  <a:srgbClr val="222222"/>
                </a:solidFill>
                <a:latin typeface="arial" panose="020B0604020202020204" pitchFamily="34" charset="0"/>
              </a:rPr>
              <a:t>Your hand will lead me</a:t>
            </a:r>
            <a:br>
              <a:rPr lang="en-US" sz="4800" dirty="0"/>
            </a:br>
            <a:r>
              <a:rPr lang="en-US" sz="4800" dirty="0">
                <a:solidFill>
                  <a:srgbClr val="222222"/>
                </a:solidFill>
                <a:latin typeface="arial" panose="020B0604020202020204" pitchFamily="34" charset="0"/>
              </a:rPr>
              <a:t>My trust is in Your name [Repeat: x 2]</a:t>
            </a:r>
            <a:endParaRPr lang="en-US" sz="4800" dirty="0"/>
          </a:p>
        </p:txBody>
      </p:sp>
    </p:spTree>
    <p:extLst>
      <p:ext uri="{BB962C8B-B14F-4D97-AF65-F5344CB8AC3E}">
        <p14:creationId xmlns:p14="http://schemas.microsoft.com/office/powerpoint/2010/main" val="3644605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1308</Words>
  <Application>Microsoft Office PowerPoint</Application>
  <PresentationFormat>Widescreen</PresentationFormat>
  <Paragraphs>112</Paragraphs>
  <Slides>27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Persevering in Suffering</vt:lpstr>
      <vt:lpstr>Persevering in Suffering </vt:lpstr>
      <vt:lpstr>PowerPoint Presentation</vt:lpstr>
      <vt:lpstr>Suffering is a Present Reality we Share with Christ (v12-14)</vt:lpstr>
      <vt:lpstr>Success tastes sweeter if you’ve worked for it</vt:lpstr>
      <vt:lpstr> Success = Joy  What makes someone successful?</vt:lpstr>
      <vt:lpstr>Suffering Produces Joy</vt:lpstr>
      <vt:lpstr>PowerPoint Presentation</vt:lpstr>
      <vt:lpstr>Suffering is a Present Reality we Share with Christ (v12-14)</vt:lpstr>
      <vt:lpstr>We are blessed if we suffer for Christ</vt:lpstr>
      <vt:lpstr>“What we eventually accomplish may depend more on our passion and perseverance than on our innate talent”</vt:lpstr>
      <vt:lpstr>PowerPoint Presentation</vt:lpstr>
      <vt:lpstr>Suffer like the Godly (v15-18)</vt:lpstr>
      <vt:lpstr>PowerPoint Presentation</vt:lpstr>
      <vt:lpstr>Suffer like the Godly (v15-18)</vt:lpstr>
      <vt:lpstr>PowerPoint Presentation</vt:lpstr>
      <vt:lpstr>PowerPoint Presentation</vt:lpstr>
      <vt:lpstr>Suffering as Faith in the One Who is Faithful (v19)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Lim</dc:creator>
  <cp:lastModifiedBy>Office 365 User2</cp:lastModifiedBy>
  <cp:revision>2</cp:revision>
  <dcterms:created xsi:type="dcterms:W3CDTF">2019-08-07T08:24:38Z</dcterms:created>
  <dcterms:modified xsi:type="dcterms:W3CDTF">2019-08-10T04:10:09Z</dcterms:modified>
</cp:coreProperties>
</file>