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402" r:id="rId4"/>
    <p:sldId id="388" r:id="rId5"/>
    <p:sldId id="303" r:id="rId6"/>
    <p:sldId id="304" r:id="rId7"/>
    <p:sldId id="262" r:id="rId8"/>
    <p:sldId id="301" r:id="rId9"/>
    <p:sldId id="403" r:id="rId10"/>
    <p:sldId id="404" r:id="rId11"/>
    <p:sldId id="299" r:id="rId12"/>
    <p:sldId id="292" r:id="rId13"/>
    <p:sldId id="289" r:id="rId14"/>
    <p:sldId id="285" r:id="rId15"/>
    <p:sldId id="259" r:id="rId16"/>
    <p:sldId id="286" r:id="rId17"/>
    <p:sldId id="275" r:id="rId18"/>
    <p:sldId id="276" r:id="rId19"/>
    <p:sldId id="273" r:id="rId20"/>
    <p:sldId id="277" r:id="rId21"/>
    <p:sldId id="279" r:id="rId22"/>
    <p:sldId id="280" r:id="rId23"/>
    <p:sldId id="281" r:id="rId24"/>
    <p:sldId id="282" r:id="rId25"/>
    <p:sldId id="284" r:id="rId26"/>
    <p:sldId id="290" r:id="rId27"/>
    <p:sldId id="294" r:id="rId28"/>
    <p:sldId id="405" r:id="rId29"/>
    <p:sldId id="406" r:id="rId30"/>
    <p:sldId id="295" r:id="rId31"/>
    <p:sldId id="287" r:id="rId32"/>
    <p:sldId id="257" r:id="rId33"/>
    <p:sldId id="297" r:id="rId34"/>
    <p:sldId id="298" r:id="rId35"/>
    <p:sldId id="390" r:id="rId36"/>
    <p:sldId id="391" r:id="rId37"/>
    <p:sldId id="392" r:id="rId38"/>
    <p:sldId id="393" r:id="rId39"/>
    <p:sldId id="395" r:id="rId40"/>
    <p:sldId id="394" r:id="rId41"/>
    <p:sldId id="396" r:id="rId42"/>
    <p:sldId id="397" r:id="rId43"/>
    <p:sldId id="398" r:id="rId44"/>
    <p:sldId id="400" r:id="rId45"/>
    <p:sldId id="399" r:id="rId46"/>
    <p:sldId id="4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4AA59-E641-4ECC-B61F-F286998CBC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99D56BC-53FF-4223-AB0D-BEC101D21487}">
      <dgm:prSet phldrT="[Text]"/>
      <dgm:spPr/>
      <dgm:t>
        <a:bodyPr/>
        <a:lstStyle/>
        <a:p>
          <a:r>
            <a:rPr lang="en-US" dirty="0"/>
            <a:t>Pastoral counseling</a:t>
          </a:r>
        </a:p>
      </dgm:t>
    </dgm:pt>
    <dgm:pt modelId="{8BCEDC7C-2336-4736-A3A7-94D880A1730B}" type="parTrans" cxnId="{13DEC520-ADC2-413A-92DC-352AA901D8BC}">
      <dgm:prSet/>
      <dgm:spPr/>
      <dgm:t>
        <a:bodyPr/>
        <a:lstStyle/>
        <a:p>
          <a:endParaRPr lang="en-US"/>
        </a:p>
      </dgm:t>
    </dgm:pt>
    <dgm:pt modelId="{6644FA88-BEA0-4AE6-86FA-1823DAA455DD}" type="sibTrans" cxnId="{13DEC520-ADC2-413A-92DC-352AA901D8BC}">
      <dgm:prSet/>
      <dgm:spPr/>
      <dgm:t>
        <a:bodyPr/>
        <a:lstStyle/>
        <a:p>
          <a:endParaRPr lang="en-US"/>
        </a:p>
      </dgm:t>
    </dgm:pt>
    <dgm:pt modelId="{BE475469-481F-454F-A6E5-AE3DB8165DE8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Peer support</a:t>
          </a:r>
        </a:p>
      </dgm:t>
    </dgm:pt>
    <dgm:pt modelId="{4A4D1922-819F-40A4-A30C-5B430C684159}" type="parTrans" cxnId="{52BC6892-A9D9-4E73-B708-2DB25AB4B97E}">
      <dgm:prSet/>
      <dgm:spPr/>
      <dgm:t>
        <a:bodyPr/>
        <a:lstStyle/>
        <a:p>
          <a:endParaRPr lang="en-US"/>
        </a:p>
      </dgm:t>
    </dgm:pt>
    <dgm:pt modelId="{AE832C35-81B0-48BF-BB3E-B3651DF03123}" type="sibTrans" cxnId="{52BC6892-A9D9-4E73-B708-2DB25AB4B97E}">
      <dgm:prSet/>
      <dgm:spPr/>
      <dgm:t>
        <a:bodyPr/>
        <a:lstStyle/>
        <a:p>
          <a:endParaRPr lang="en-US"/>
        </a:p>
      </dgm:t>
    </dgm:pt>
    <dgm:pt modelId="{8774FB40-01E5-4A4A-94BE-738DEC560E25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/>
            <a:t>Professional therapy</a:t>
          </a:r>
        </a:p>
      </dgm:t>
    </dgm:pt>
    <dgm:pt modelId="{497FCD72-6316-45F1-974F-A57169743037}" type="parTrans" cxnId="{8CB5546B-27CA-4D2C-A96B-702784863AAE}">
      <dgm:prSet/>
      <dgm:spPr/>
      <dgm:t>
        <a:bodyPr/>
        <a:lstStyle/>
        <a:p>
          <a:endParaRPr lang="en-US"/>
        </a:p>
      </dgm:t>
    </dgm:pt>
    <dgm:pt modelId="{5DD7F6D6-BBCC-4D82-8846-114E01CE7A3F}" type="sibTrans" cxnId="{8CB5546B-27CA-4D2C-A96B-702784863AAE}">
      <dgm:prSet/>
      <dgm:spPr/>
      <dgm:t>
        <a:bodyPr/>
        <a:lstStyle/>
        <a:p>
          <a:endParaRPr lang="en-US"/>
        </a:p>
      </dgm:t>
    </dgm:pt>
    <dgm:pt modelId="{D7F98135-F29A-4C45-AF6E-CDD35803A198}" type="pres">
      <dgm:prSet presAssocID="{31C4AA59-E641-4ECC-B61F-F286998CBCDA}" presName="compositeShape" presStyleCnt="0">
        <dgm:presLayoutVars>
          <dgm:chMax val="7"/>
          <dgm:dir/>
          <dgm:resizeHandles val="exact"/>
        </dgm:presLayoutVars>
      </dgm:prSet>
      <dgm:spPr/>
    </dgm:pt>
    <dgm:pt modelId="{D8049216-8A17-49FA-96FF-CC18598BCFFC}" type="pres">
      <dgm:prSet presAssocID="{399D56BC-53FF-4223-AB0D-BEC101D21487}" presName="circ1" presStyleLbl="vennNode1" presStyleIdx="0" presStyleCnt="3"/>
      <dgm:spPr/>
    </dgm:pt>
    <dgm:pt modelId="{596B493D-9B01-4D62-A835-8F2A758C110B}" type="pres">
      <dgm:prSet presAssocID="{399D56BC-53FF-4223-AB0D-BEC101D214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CDA9C1-C524-47E7-97BF-F969C1B428A5}" type="pres">
      <dgm:prSet presAssocID="{BE475469-481F-454F-A6E5-AE3DB8165DE8}" presName="circ2" presStyleLbl="vennNode1" presStyleIdx="1" presStyleCnt="3"/>
      <dgm:spPr/>
    </dgm:pt>
    <dgm:pt modelId="{D9BBF759-691C-4BED-8BBC-D8AEE17827DD}" type="pres">
      <dgm:prSet presAssocID="{BE475469-481F-454F-A6E5-AE3DB8165D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7F2D3F-93E2-4123-AF6D-FFF4994CDF44}" type="pres">
      <dgm:prSet presAssocID="{8774FB40-01E5-4A4A-94BE-738DEC560E25}" presName="circ3" presStyleLbl="vennNode1" presStyleIdx="2" presStyleCnt="3"/>
      <dgm:spPr/>
    </dgm:pt>
    <dgm:pt modelId="{426EA104-D772-40F7-885B-D622F3F46C06}" type="pres">
      <dgm:prSet presAssocID="{8774FB40-01E5-4A4A-94BE-738DEC560E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29CD01F-E8EE-4A5E-A00C-D4C6556E48EC}" type="presOf" srcId="{8774FB40-01E5-4A4A-94BE-738DEC560E25}" destId="{426EA104-D772-40F7-885B-D622F3F46C06}" srcOrd="1" destOrd="0" presId="urn:microsoft.com/office/officeart/2005/8/layout/venn1"/>
    <dgm:cxn modelId="{13DEC520-ADC2-413A-92DC-352AA901D8BC}" srcId="{31C4AA59-E641-4ECC-B61F-F286998CBCDA}" destId="{399D56BC-53FF-4223-AB0D-BEC101D21487}" srcOrd="0" destOrd="0" parTransId="{8BCEDC7C-2336-4736-A3A7-94D880A1730B}" sibTransId="{6644FA88-BEA0-4AE6-86FA-1823DAA455DD}"/>
    <dgm:cxn modelId="{DC818548-E478-4A79-8CD8-0D220AC06FD4}" type="presOf" srcId="{399D56BC-53FF-4223-AB0D-BEC101D21487}" destId="{596B493D-9B01-4D62-A835-8F2A758C110B}" srcOrd="1" destOrd="0" presId="urn:microsoft.com/office/officeart/2005/8/layout/venn1"/>
    <dgm:cxn modelId="{8CB5546B-27CA-4D2C-A96B-702784863AAE}" srcId="{31C4AA59-E641-4ECC-B61F-F286998CBCDA}" destId="{8774FB40-01E5-4A4A-94BE-738DEC560E25}" srcOrd="2" destOrd="0" parTransId="{497FCD72-6316-45F1-974F-A57169743037}" sibTransId="{5DD7F6D6-BBCC-4D82-8846-114E01CE7A3F}"/>
    <dgm:cxn modelId="{2EE93F8C-A1AC-44F2-B41E-08E189D82F64}" type="presOf" srcId="{BE475469-481F-454F-A6E5-AE3DB8165DE8}" destId="{24CDA9C1-C524-47E7-97BF-F969C1B428A5}" srcOrd="0" destOrd="0" presId="urn:microsoft.com/office/officeart/2005/8/layout/venn1"/>
    <dgm:cxn modelId="{52BC6892-A9D9-4E73-B708-2DB25AB4B97E}" srcId="{31C4AA59-E641-4ECC-B61F-F286998CBCDA}" destId="{BE475469-481F-454F-A6E5-AE3DB8165DE8}" srcOrd="1" destOrd="0" parTransId="{4A4D1922-819F-40A4-A30C-5B430C684159}" sibTransId="{AE832C35-81B0-48BF-BB3E-B3651DF03123}"/>
    <dgm:cxn modelId="{1738B0AE-79A8-4D41-BC03-54E77FB8EE57}" type="presOf" srcId="{399D56BC-53FF-4223-AB0D-BEC101D21487}" destId="{D8049216-8A17-49FA-96FF-CC18598BCFFC}" srcOrd="0" destOrd="0" presId="urn:microsoft.com/office/officeart/2005/8/layout/venn1"/>
    <dgm:cxn modelId="{585F41D6-A75F-4629-BDA6-657328F6CBB2}" type="presOf" srcId="{31C4AA59-E641-4ECC-B61F-F286998CBCDA}" destId="{D7F98135-F29A-4C45-AF6E-CDD35803A198}" srcOrd="0" destOrd="0" presId="urn:microsoft.com/office/officeart/2005/8/layout/venn1"/>
    <dgm:cxn modelId="{78CE09E4-D66E-4535-B791-77AF4820847D}" type="presOf" srcId="{BE475469-481F-454F-A6E5-AE3DB8165DE8}" destId="{D9BBF759-691C-4BED-8BBC-D8AEE17827DD}" srcOrd="1" destOrd="0" presId="urn:microsoft.com/office/officeart/2005/8/layout/venn1"/>
    <dgm:cxn modelId="{1B865BFD-FFD3-42BD-AA8D-96C0DB703AB1}" type="presOf" srcId="{8774FB40-01E5-4A4A-94BE-738DEC560E25}" destId="{BB7F2D3F-93E2-4123-AF6D-FFF4994CDF44}" srcOrd="0" destOrd="0" presId="urn:microsoft.com/office/officeart/2005/8/layout/venn1"/>
    <dgm:cxn modelId="{DB28D5D4-C0BD-433E-B323-A6BF198DEF1F}" type="presParOf" srcId="{D7F98135-F29A-4C45-AF6E-CDD35803A198}" destId="{D8049216-8A17-49FA-96FF-CC18598BCFFC}" srcOrd="0" destOrd="0" presId="urn:microsoft.com/office/officeart/2005/8/layout/venn1"/>
    <dgm:cxn modelId="{03114295-FDE8-4102-8BF8-97DD78C9D64A}" type="presParOf" srcId="{D7F98135-F29A-4C45-AF6E-CDD35803A198}" destId="{596B493D-9B01-4D62-A835-8F2A758C110B}" srcOrd="1" destOrd="0" presId="urn:microsoft.com/office/officeart/2005/8/layout/venn1"/>
    <dgm:cxn modelId="{1FFA0BD4-5C51-4D65-92F5-5662D03FD5CD}" type="presParOf" srcId="{D7F98135-F29A-4C45-AF6E-CDD35803A198}" destId="{24CDA9C1-C524-47E7-97BF-F969C1B428A5}" srcOrd="2" destOrd="0" presId="urn:microsoft.com/office/officeart/2005/8/layout/venn1"/>
    <dgm:cxn modelId="{DB9D6DE1-6DA9-4950-8A59-3740C8656CE1}" type="presParOf" srcId="{D7F98135-F29A-4C45-AF6E-CDD35803A198}" destId="{D9BBF759-691C-4BED-8BBC-D8AEE17827DD}" srcOrd="3" destOrd="0" presId="urn:microsoft.com/office/officeart/2005/8/layout/venn1"/>
    <dgm:cxn modelId="{B2DF4CFC-AE2A-431C-B659-32D2D3C852B2}" type="presParOf" srcId="{D7F98135-F29A-4C45-AF6E-CDD35803A198}" destId="{BB7F2D3F-93E2-4123-AF6D-FFF4994CDF44}" srcOrd="4" destOrd="0" presId="urn:microsoft.com/office/officeart/2005/8/layout/venn1"/>
    <dgm:cxn modelId="{7495F770-6955-4991-99E7-945B538945BC}" type="presParOf" srcId="{D7F98135-F29A-4C45-AF6E-CDD35803A198}" destId="{426EA104-D772-40F7-885B-D622F3F46C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6A723-82A5-4637-88D6-1C95EF806B8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FCB91-F625-495B-A3D3-5EC26DBFFF1E}">
      <dgm:prSet phldrT="[Text]" phldr="1"/>
      <dgm:spPr/>
      <dgm:t>
        <a:bodyPr/>
        <a:lstStyle/>
        <a:p>
          <a:endParaRPr lang="en-US"/>
        </a:p>
      </dgm:t>
    </dgm:pt>
    <dgm:pt modelId="{572B75D5-3C93-4202-A84A-D215988442A1}" type="parTrans" cxnId="{38139C8B-4BA7-43C2-9DA4-4695444C57CE}">
      <dgm:prSet/>
      <dgm:spPr/>
      <dgm:t>
        <a:bodyPr/>
        <a:lstStyle/>
        <a:p>
          <a:endParaRPr lang="en-US"/>
        </a:p>
      </dgm:t>
    </dgm:pt>
    <dgm:pt modelId="{B9BF5225-3FE3-4C29-A5EF-22D999BBE06C}" type="sibTrans" cxnId="{38139C8B-4BA7-43C2-9DA4-4695444C57CE}">
      <dgm:prSet/>
      <dgm:spPr/>
      <dgm:t>
        <a:bodyPr/>
        <a:lstStyle/>
        <a:p>
          <a:endParaRPr lang="en-US"/>
        </a:p>
      </dgm:t>
    </dgm:pt>
    <dgm:pt modelId="{61591C52-EC89-4942-92C2-473DE416AD98}">
      <dgm:prSet phldrT="[Text]" custT="1"/>
      <dgm:spPr/>
      <dgm:t>
        <a:bodyPr/>
        <a:lstStyle/>
        <a:p>
          <a:r>
            <a:rPr lang="en-US" sz="2800" dirty="0"/>
            <a:t>Made in the image of God</a:t>
          </a:r>
        </a:p>
      </dgm:t>
    </dgm:pt>
    <dgm:pt modelId="{EB273CA2-6640-47D1-B70C-61F7973C238A}" type="parTrans" cxnId="{3AB90168-CE8E-4FEB-90DE-882650C2A1A6}">
      <dgm:prSet/>
      <dgm:spPr/>
      <dgm:t>
        <a:bodyPr/>
        <a:lstStyle/>
        <a:p>
          <a:endParaRPr lang="en-US"/>
        </a:p>
      </dgm:t>
    </dgm:pt>
    <dgm:pt modelId="{03E908E6-14E3-4FFC-A516-2D27B15B385C}" type="sibTrans" cxnId="{3AB90168-CE8E-4FEB-90DE-882650C2A1A6}">
      <dgm:prSet/>
      <dgm:spPr/>
      <dgm:t>
        <a:bodyPr/>
        <a:lstStyle/>
        <a:p>
          <a:endParaRPr lang="en-US"/>
        </a:p>
      </dgm:t>
    </dgm:pt>
    <dgm:pt modelId="{A6E4B656-513B-4D7B-8684-EC7909CC6437}">
      <dgm:prSet phldrT="[Text]" phldr="1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88371B0-9CB2-4F3A-AC96-99155FDECE12}" type="parTrans" cxnId="{A3775D4F-5586-4DD0-9A3A-8E0D1022B10C}">
      <dgm:prSet/>
      <dgm:spPr/>
      <dgm:t>
        <a:bodyPr/>
        <a:lstStyle/>
        <a:p>
          <a:endParaRPr lang="en-US"/>
        </a:p>
      </dgm:t>
    </dgm:pt>
    <dgm:pt modelId="{A1971AD5-AC5B-4F6A-B61C-334F4573F952}" type="sibTrans" cxnId="{A3775D4F-5586-4DD0-9A3A-8E0D1022B10C}">
      <dgm:prSet/>
      <dgm:spPr/>
      <dgm:t>
        <a:bodyPr/>
        <a:lstStyle/>
        <a:p>
          <a:endParaRPr lang="en-US"/>
        </a:p>
      </dgm:t>
    </dgm:pt>
    <dgm:pt modelId="{6BF4E132-A8A2-454F-82EC-22FB94B7BEC6}">
      <dgm:prSet phldrT="[Text]"/>
      <dgm:spPr/>
      <dgm:t>
        <a:bodyPr/>
        <a:lstStyle/>
        <a:p>
          <a:r>
            <a:rPr lang="en-US" dirty="0"/>
            <a:t>Bondage breaks our true identity</a:t>
          </a:r>
        </a:p>
      </dgm:t>
    </dgm:pt>
    <dgm:pt modelId="{0EA559A5-DB7E-4FCB-BD94-2746625EE5CB}" type="parTrans" cxnId="{2C4F978E-3CE1-4BEE-A6A0-A82F749AE567}">
      <dgm:prSet/>
      <dgm:spPr/>
      <dgm:t>
        <a:bodyPr/>
        <a:lstStyle/>
        <a:p>
          <a:endParaRPr lang="en-US"/>
        </a:p>
      </dgm:t>
    </dgm:pt>
    <dgm:pt modelId="{5607B860-C5D4-4401-9A75-6B5B6684C060}" type="sibTrans" cxnId="{2C4F978E-3CE1-4BEE-A6A0-A82F749AE567}">
      <dgm:prSet/>
      <dgm:spPr/>
      <dgm:t>
        <a:bodyPr/>
        <a:lstStyle/>
        <a:p>
          <a:endParaRPr lang="en-US"/>
        </a:p>
      </dgm:t>
    </dgm:pt>
    <dgm:pt modelId="{89067D58-5581-45CE-849C-2F44F2E1B570}">
      <dgm:prSet phldrT="[Text]" phldr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EEB9C573-D3CA-4C0B-A544-F7E7E1F06748}" type="parTrans" cxnId="{30137176-EDE9-4B95-9C9F-2B9661F84BFD}">
      <dgm:prSet/>
      <dgm:spPr/>
      <dgm:t>
        <a:bodyPr/>
        <a:lstStyle/>
        <a:p>
          <a:endParaRPr lang="en-US"/>
        </a:p>
      </dgm:t>
    </dgm:pt>
    <dgm:pt modelId="{7CB12107-6700-43D7-A1AE-DBE67330E719}" type="sibTrans" cxnId="{30137176-EDE9-4B95-9C9F-2B9661F84BFD}">
      <dgm:prSet/>
      <dgm:spPr/>
      <dgm:t>
        <a:bodyPr/>
        <a:lstStyle/>
        <a:p>
          <a:endParaRPr lang="en-US"/>
        </a:p>
      </dgm:t>
    </dgm:pt>
    <dgm:pt modelId="{7FDE0934-30EE-4EC7-86FA-7E0B810083F4}">
      <dgm:prSet phldrT="[Text]"/>
      <dgm:spPr/>
      <dgm:t>
        <a:bodyPr/>
        <a:lstStyle/>
        <a:p>
          <a:r>
            <a:rPr lang="en-US" dirty="0"/>
            <a:t>Reimaged back by the Gospel</a:t>
          </a:r>
        </a:p>
      </dgm:t>
    </dgm:pt>
    <dgm:pt modelId="{8E7F7B23-BD67-4355-BD44-A3D34859DAF4}" type="parTrans" cxnId="{21F1D0C9-31E4-447E-8506-DC84A44E0D30}">
      <dgm:prSet/>
      <dgm:spPr/>
      <dgm:t>
        <a:bodyPr/>
        <a:lstStyle/>
        <a:p>
          <a:endParaRPr lang="en-US"/>
        </a:p>
      </dgm:t>
    </dgm:pt>
    <dgm:pt modelId="{1070FDEE-64A5-4294-8212-4B1B74F0FCE5}" type="sibTrans" cxnId="{21F1D0C9-31E4-447E-8506-DC84A44E0D30}">
      <dgm:prSet/>
      <dgm:spPr/>
      <dgm:t>
        <a:bodyPr/>
        <a:lstStyle/>
        <a:p>
          <a:endParaRPr lang="en-US"/>
        </a:p>
      </dgm:t>
    </dgm:pt>
    <dgm:pt modelId="{65C10FAA-90D8-47D1-8101-6F76449A50C3}" type="pres">
      <dgm:prSet presAssocID="{3B36A723-82A5-4637-88D6-1C95EF806B89}" presName="Name0" presStyleCnt="0">
        <dgm:presLayoutVars>
          <dgm:dir/>
          <dgm:animLvl val="lvl"/>
          <dgm:resizeHandles val="exact"/>
        </dgm:presLayoutVars>
      </dgm:prSet>
      <dgm:spPr/>
    </dgm:pt>
    <dgm:pt modelId="{62CCE7E8-190D-48BA-B3E3-5B84AEE41E0C}" type="pres">
      <dgm:prSet presAssocID="{EF9FCB91-F625-495B-A3D3-5EC26DBFFF1E}" presName="compositeNode" presStyleCnt="0">
        <dgm:presLayoutVars>
          <dgm:bulletEnabled val="1"/>
        </dgm:presLayoutVars>
      </dgm:prSet>
      <dgm:spPr/>
    </dgm:pt>
    <dgm:pt modelId="{A8F34A4C-C76A-49F6-9C39-9440390ECB9A}" type="pres">
      <dgm:prSet presAssocID="{EF9FCB91-F625-495B-A3D3-5EC26DBFFF1E}" presName="bgRect" presStyleLbl="node1" presStyleIdx="0" presStyleCnt="3"/>
      <dgm:spPr/>
    </dgm:pt>
    <dgm:pt modelId="{691B28BD-8D38-4D16-A018-6021BCA988B1}" type="pres">
      <dgm:prSet presAssocID="{EF9FCB91-F625-495B-A3D3-5EC26DBFFF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9B67CCE-B6FD-435B-ACB4-59AF7512F1E7}" type="pres">
      <dgm:prSet presAssocID="{EF9FCB91-F625-495B-A3D3-5EC26DBFFF1E}" presName="childNode" presStyleLbl="node1" presStyleIdx="0" presStyleCnt="3">
        <dgm:presLayoutVars>
          <dgm:bulletEnabled val="1"/>
        </dgm:presLayoutVars>
      </dgm:prSet>
      <dgm:spPr/>
    </dgm:pt>
    <dgm:pt modelId="{D564DD59-5E1E-4888-A9C5-F2BF903DFB20}" type="pres">
      <dgm:prSet presAssocID="{B9BF5225-3FE3-4C29-A5EF-22D999BBE06C}" presName="hSp" presStyleCnt="0"/>
      <dgm:spPr/>
    </dgm:pt>
    <dgm:pt modelId="{326B130B-1B2B-4A35-9C77-BAF36C2FC1A3}" type="pres">
      <dgm:prSet presAssocID="{B9BF5225-3FE3-4C29-A5EF-22D999BBE06C}" presName="vProcSp" presStyleCnt="0"/>
      <dgm:spPr/>
    </dgm:pt>
    <dgm:pt modelId="{1DFDF1B2-7B87-45CA-BFCC-DD2626425637}" type="pres">
      <dgm:prSet presAssocID="{B9BF5225-3FE3-4C29-A5EF-22D999BBE06C}" presName="vSp1" presStyleCnt="0"/>
      <dgm:spPr/>
    </dgm:pt>
    <dgm:pt modelId="{BCF2687E-87AB-4BEA-BD48-945ED843EE9A}" type="pres">
      <dgm:prSet presAssocID="{B9BF5225-3FE3-4C29-A5EF-22D999BBE06C}" presName="simulatedConn" presStyleLbl="solidFgAcc1" presStyleIdx="0" presStyleCnt="2"/>
      <dgm:spPr>
        <a:solidFill>
          <a:schemeClr val="tx1"/>
        </a:solidFill>
      </dgm:spPr>
    </dgm:pt>
    <dgm:pt modelId="{08A4FC0A-7833-4098-B6CC-8014FDA43C69}" type="pres">
      <dgm:prSet presAssocID="{B9BF5225-3FE3-4C29-A5EF-22D999BBE06C}" presName="vSp2" presStyleCnt="0"/>
      <dgm:spPr/>
    </dgm:pt>
    <dgm:pt modelId="{E3CE1E37-3110-433D-B26C-F60E42300CFA}" type="pres">
      <dgm:prSet presAssocID="{B9BF5225-3FE3-4C29-A5EF-22D999BBE06C}" presName="sibTrans" presStyleCnt="0"/>
      <dgm:spPr/>
    </dgm:pt>
    <dgm:pt modelId="{71DB57AC-66F7-42F0-83EB-8AC02873A7B2}" type="pres">
      <dgm:prSet presAssocID="{A6E4B656-513B-4D7B-8684-EC7909CC6437}" presName="compositeNode" presStyleCnt="0">
        <dgm:presLayoutVars>
          <dgm:bulletEnabled val="1"/>
        </dgm:presLayoutVars>
      </dgm:prSet>
      <dgm:spPr/>
    </dgm:pt>
    <dgm:pt modelId="{49CFF4EB-2DDA-452F-B2CA-930351EF6CC2}" type="pres">
      <dgm:prSet presAssocID="{A6E4B656-513B-4D7B-8684-EC7909CC6437}" presName="bgRect" presStyleLbl="node1" presStyleIdx="1" presStyleCnt="3"/>
      <dgm:spPr/>
    </dgm:pt>
    <dgm:pt modelId="{A5C33CDF-E24D-4B10-8859-639133B72468}" type="pres">
      <dgm:prSet presAssocID="{A6E4B656-513B-4D7B-8684-EC7909CC643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CFDEE2F-4965-40B7-921A-27AB564C48E8}" type="pres">
      <dgm:prSet presAssocID="{A6E4B656-513B-4D7B-8684-EC7909CC6437}" presName="childNode" presStyleLbl="node1" presStyleIdx="1" presStyleCnt="3">
        <dgm:presLayoutVars>
          <dgm:bulletEnabled val="1"/>
        </dgm:presLayoutVars>
      </dgm:prSet>
      <dgm:spPr/>
    </dgm:pt>
    <dgm:pt modelId="{1CB5F627-51E3-41DB-AD2D-1EE9FFB6B892}" type="pres">
      <dgm:prSet presAssocID="{A1971AD5-AC5B-4F6A-B61C-334F4573F952}" presName="hSp" presStyleCnt="0"/>
      <dgm:spPr/>
    </dgm:pt>
    <dgm:pt modelId="{0728AA7B-E556-4AA9-9C46-03D956D8E6EE}" type="pres">
      <dgm:prSet presAssocID="{A1971AD5-AC5B-4F6A-B61C-334F4573F952}" presName="vProcSp" presStyleCnt="0"/>
      <dgm:spPr/>
    </dgm:pt>
    <dgm:pt modelId="{4C7D94B8-9CD1-4281-9436-C04CF75B8FCC}" type="pres">
      <dgm:prSet presAssocID="{A1971AD5-AC5B-4F6A-B61C-334F4573F952}" presName="vSp1" presStyleCnt="0"/>
      <dgm:spPr/>
    </dgm:pt>
    <dgm:pt modelId="{5842F0BA-B828-455D-B49C-62EFE9C15A0D}" type="pres">
      <dgm:prSet presAssocID="{A1971AD5-AC5B-4F6A-B61C-334F4573F952}" presName="simulatedConn" presStyleLbl="solidFgAcc1" presStyleIdx="1" presStyleCnt="2"/>
      <dgm:spPr>
        <a:solidFill>
          <a:schemeClr val="tx1"/>
        </a:solidFill>
      </dgm:spPr>
    </dgm:pt>
    <dgm:pt modelId="{8EE028B9-B0E1-4CFD-B88B-A94F774AAAA5}" type="pres">
      <dgm:prSet presAssocID="{A1971AD5-AC5B-4F6A-B61C-334F4573F952}" presName="vSp2" presStyleCnt="0"/>
      <dgm:spPr/>
    </dgm:pt>
    <dgm:pt modelId="{06A69693-7617-49F4-A6BC-CC575BD9186C}" type="pres">
      <dgm:prSet presAssocID="{A1971AD5-AC5B-4F6A-B61C-334F4573F952}" presName="sibTrans" presStyleCnt="0"/>
      <dgm:spPr/>
    </dgm:pt>
    <dgm:pt modelId="{27E92912-C5E4-4A65-808F-375C8EE06A5C}" type="pres">
      <dgm:prSet presAssocID="{89067D58-5581-45CE-849C-2F44F2E1B570}" presName="compositeNode" presStyleCnt="0">
        <dgm:presLayoutVars>
          <dgm:bulletEnabled val="1"/>
        </dgm:presLayoutVars>
      </dgm:prSet>
      <dgm:spPr/>
    </dgm:pt>
    <dgm:pt modelId="{1CF130B8-2A85-454B-AE7C-1111BBC95FB3}" type="pres">
      <dgm:prSet presAssocID="{89067D58-5581-45CE-849C-2F44F2E1B570}" presName="bgRect" presStyleLbl="node1" presStyleIdx="2" presStyleCnt="3"/>
      <dgm:spPr/>
    </dgm:pt>
    <dgm:pt modelId="{C2222E1B-61BF-4452-9F55-4A4BF5706CAA}" type="pres">
      <dgm:prSet presAssocID="{89067D58-5581-45CE-849C-2F44F2E1B57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734011D-5E5B-4827-B180-8BEE818C4BFC}" type="pres">
      <dgm:prSet presAssocID="{89067D58-5581-45CE-849C-2F44F2E1B57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BC69A08-AA6C-48AB-828E-91CBC2EFE91D}" type="presOf" srcId="{89067D58-5581-45CE-849C-2F44F2E1B570}" destId="{C2222E1B-61BF-4452-9F55-4A4BF5706CAA}" srcOrd="1" destOrd="0" presId="urn:microsoft.com/office/officeart/2005/8/layout/hProcess7"/>
    <dgm:cxn modelId="{24457B15-4466-4D46-862A-5AADD41D326B}" type="presOf" srcId="{A6E4B656-513B-4D7B-8684-EC7909CC6437}" destId="{A5C33CDF-E24D-4B10-8859-639133B72468}" srcOrd="1" destOrd="0" presId="urn:microsoft.com/office/officeart/2005/8/layout/hProcess7"/>
    <dgm:cxn modelId="{99658E1A-F7FE-41C0-9837-E58EFE480696}" type="presOf" srcId="{3B36A723-82A5-4637-88D6-1C95EF806B89}" destId="{65C10FAA-90D8-47D1-8101-6F76449A50C3}" srcOrd="0" destOrd="0" presId="urn:microsoft.com/office/officeart/2005/8/layout/hProcess7"/>
    <dgm:cxn modelId="{11CE7136-1794-46BC-9AD0-3E175CF2FA9D}" type="presOf" srcId="{6BF4E132-A8A2-454F-82EC-22FB94B7BEC6}" destId="{4CFDEE2F-4965-40B7-921A-27AB564C48E8}" srcOrd="0" destOrd="0" presId="urn:microsoft.com/office/officeart/2005/8/layout/hProcess7"/>
    <dgm:cxn modelId="{F5C1793E-E828-4D29-A70F-FEEF972397EB}" type="presOf" srcId="{EF9FCB91-F625-495B-A3D3-5EC26DBFFF1E}" destId="{691B28BD-8D38-4D16-A018-6021BCA988B1}" srcOrd="1" destOrd="0" presId="urn:microsoft.com/office/officeart/2005/8/layout/hProcess7"/>
    <dgm:cxn modelId="{3AB90168-CE8E-4FEB-90DE-882650C2A1A6}" srcId="{EF9FCB91-F625-495B-A3D3-5EC26DBFFF1E}" destId="{61591C52-EC89-4942-92C2-473DE416AD98}" srcOrd="0" destOrd="0" parTransId="{EB273CA2-6640-47D1-B70C-61F7973C238A}" sibTransId="{03E908E6-14E3-4FFC-A516-2D27B15B385C}"/>
    <dgm:cxn modelId="{A3775D4F-5586-4DD0-9A3A-8E0D1022B10C}" srcId="{3B36A723-82A5-4637-88D6-1C95EF806B89}" destId="{A6E4B656-513B-4D7B-8684-EC7909CC6437}" srcOrd="1" destOrd="0" parTransId="{F88371B0-9CB2-4F3A-AC96-99155FDECE12}" sibTransId="{A1971AD5-AC5B-4F6A-B61C-334F4573F952}"/>
    <dgm:cxn modelId="{9E1B3475-41F5-4F68-A7A9-8897EA05C708}" type="presOf" srcId="{61591C52-EC89-4942-92C2-473DE416AD98}" destId="{69B67CCE-B6FD-435B-ACB4-59AF7512F1E7}" srcOrd="0" destOrd="0" presId="urn:microsoft.com/office/officeart/2005/8/layout/hProcess7"/>
    <dgm:cxn modelId="{30137176-EDE9-4B95-9C9F-2B9661F84BFD}" srcId="{3B36A723-82A5-4637-88D6-1C95EF806B89}" destId="{89067D58-5581-45CE-849C-2F44F2E1B570}" srcOrd="2" destOrd="0" parTransId="{EEB9C573-D3CA-4C0B-A544-F7E7E1F06748}" sibTransId="{7CB12107-6700-43D7-A1AE-DBE67330E719}"/>
    <dgm:cxn modelId="{8F78D958-CA77-4926-8F9D-F154626D5204}" type="presOf" srcId="{EF9FCB91-F625-495B-A3D3-5EC26DBFFF1E}" destId="{A8F34A4C-C76A-49F6-9C39-9440390ECB9A}" srcOrd="0" destOrd="0" presId="urn:microsoft.com/office/officeart/2005/8/layout/hProcess7"/>
    <dgm:cxn modelId="{38139C8B-4BA7-43C2-9DA4-4695444C57CE}" srcId="{3B36A723-82A5-4637-88D6-1C95EF806B89}" destId="{EF9FCB91-F625-495B-A3D3-5EC26DBFFF1E}" srcOrd="0" destOrd="0" parTransId="{572B75D5-3C93-4202-A84A-D215988442A1}" sibTransId="{B9BF5225-3FE3-4C29-A5EF-22D999BBE06C}"/>
    <dgm:cxn modelId="{2C4F978E-3CE1-4BEE-A6A0-A82F749AE567}" srcId="{A6E4B656-513B-4D7B-8684-EC7909CC6437}" destId="{6BF4E132-A8A2-454F-82EC-22FB94B7BEC6}" srcOrd="0" destOrd="0" parTransId="{0EA559A5-DB7E-4FCB-BD94-2746625EE5CB}" sibTransId="{5607B860-C5D4-4401-9A75-6B5B6684C060}"/>
    <dgm:cxn modelId="{2DF8B794-9886-4BB7-806A-2A898C63CC55}" type="presOf" srcId="{7FDE0934-30EE-4EC7-86FA-7E0B810083F4}" destId="{B734011D-5E5B-4827-B180-8BEE818C4BFC}" srcOrd="0" destOrd="0" presId="urn:microsoft.com/office/officeart/2005/8/layout/hProcess7"/>
    <dgm:cxn modelId="{21F1D0C9-31E4-447E-8506-DC84A44E0D30}" srcId="{89067D58-5581-45CE-849C-2F44F2E1B570}" destId="{7FDE0934-30EE-4EC7-86FA-7E0B810083F4}" srcOrd="0" destOrd="0" parTransId="{8E7F7B23-BD67-4355-BD44-A3D34859DAF4}" sibTransId="{1070FDEE-64A5-4294-8212-4B1B74F0FCE5}"/>
    <dgm:cxn modelId="{6C13CDD6-D31D-434D-99CF-5140D5341472}" type="presOf" srcId="{A6E4B656-513B-4D7B-8684-EC7909CC6437}" destId="{49CFF4EB-2DDA-452F-B2CA-930351EF6CC2}" srcOrd="0" destOrd="0" presId="urn:microsoft.com/office/officeart/2005/8/layout/hProcess7"/>
    <dgm:cxn modelId="{A1CCE7DE-5E5E-4E6B-AF72-DC5D8E2A1954}" type="presOf" srcId="{89067D58-5581-45CE-849C-2F44F2E1B570}" destId="{1CF130B8-2A85-454B-AE7C-1111BBC95FB3}" srcOrd="0" destOrd="0" presId="urn:microsoft.com/office/officeart/2005/8/layout/hProcess7"/>
    <dgm:cxn modelId="{86052640-0835-4716-8710-558833CA63DA}" type="presParOf" srcId="{65C10FAA-90D8-47D1-8101-6F76449A50C3}" destId="{62CCE7E8-190D-48BA-B3E3-5B84AEE41E0C}" srcOrd="0" destOrd="0" presId="urn:microsoft.com/office/officeart/2005/8/layout/hProcess7"/>
    <dgm:cxn modelId="{3050727F-E09D-4018-B184-449F11088D9D}" type="presParOf" srcId="{62CCE7E8-190D-48BA-B3E3-5B84AEE41E0C}" destId="{A8F34A4C-C76A-49F6-9C39-9440390ECB9A}" srcOrd="0" destOrd="0" presId="urn:microsoft.com/office/officeart/2005/8/layout/hProcess7"/>
    <dgm:cxn modelId="{4FD682A4-5B62-4E88-9739-7141D38C2BC7}" type="presParOf" srcId="{62CCE7E8-190D-48BA-B3E3-5B84AEE41E0C}" destId="{691B28BD-8D38-4D16-A018-6021BCA988B1}" srcOrd="1" destOrd="0" presId="urn:microsoft.com/office/officeart/2005/8/layout/hProcess7"/>
    <dgm:cxn modelId="{EAA3A563-D707-47C1-BF8F-26C8B44371AD}" type="presParOf" srcId="{62CCE7E8-190D-48BA-B3E3-5B84AEE41E0C}" destId="{69B67CCE-B6FD-435B-ACB4-59AF7512F1E7}" srcOrd="2" destOrd="0" presId="urn:microsoft.com/office/officeart/2005/8/layout/hProcess7"/>
    <dgm:cxn modelId="{4FB8A97A-D2B2-407A-AC9F-F96D97776C33}" type="presParOf" srcId="{65C10FAA-90D8-47D1-8101-6F76449A50C3}" destId="{D564DD59-5E1E-4888-A9C5-F2BF903DFB20}" srcOrd="1" destOrd="0" presId="urn:microsoft.com/office/officeart/2005/8/layout/hProcess7"/>
    <dgm:cxn modelId="{0B8EADF9-A2BA-459A-B2EF-61040CDF60A1}" type="presParOf" srcId="{65C10FAA-90D8-47D1-8101-6F76449A50C3}" destId="{326B130B-1B2B-4A35-9C77-BAF36C2FC1A3}" srcOrd="2" destOrd="0" presId="urn:microsoft.com/office/officeart/2005/8/layout/hProcess7"/>
    <dgm:cxn modelId="{56A420C0-057F-47DF-A193-4445D3CD71A3}" type="presParOf" srcId="{326B130B-1B2B-4A35-9C77-BAF36C2FC1A3}" destId="{1DFDF1B2-7B87-45CA-BFCC-DD2626425637}" srcOrd="0" destOrd="0" presId="urn:microsoft.com/office/officeart/2005/8/layout/hProcess7"/>
    <dgm:cxn modelId="{036A2E9F-C00A-48D8-9EB1-10C4513137C1}" type="presParOf" srcId="{326B130B-1B2B-4A35-9C77-BAF36C2FC1A3}" destId="{BCF2687E-87AB-4BEA-BD48-945ED843EE9A}" srcOrd="1" destOrd="0" presId="urn:microsoft.com/office/officeart/2005/8/layout/hProcess7"/>
    <dgm:cxn modelId="{2E5213C6-03BF-4BE9-8AFD-EFB32268A518}" type="presParOf" srcId="{326B130B-1B2B-4A35-9C77-BAF36C2FC1A3}" destId="{08A4FC0A-7833-4098-B6CC-8014FDA43C69}" srcOrd="2" destOrd="0" presId="urn:microsoft.com/office/officeart/2005/8/layout/hProcess7"/>
    <dgm:cxn modelId="{99C20C34-1DA6-4E42-AE1B-0C5765511137}" type="presParOf" srcId="{65C10FAA-90D8-47D1-8101-6F76449A50C3}" destId="{E3CE1E37-3110-433D-B26C-F60E42300CFA}" srcOrd="3" destOrd="0" presId="urn:microsoft.com/office/officeart/2005/8/layout/hProcess7"/>
    <dgm:cxn modelId="{94BCA14C-8362-452E-BC2D-7622D23E5F8E}" type="presParOf" srcId="{65C10FAA-90D8-47D1-8101-6F76449A50C3}" destId="{71DB57AC-66F7-42F0-83EB-8AC02873A7B2}" srcOrd="4" destOrd="0" presId="urn:microsoft.com/office/officeart/2005/8/layout/hProcess7"/>
    <dgm:cxn modelId="{B906861C-9E61-4327-8005-0DD4CA1CE179}" type="presParOf" srcId="{71DB57AC-66F7-42F0-83EB-8AC02873A7B2}" destId="{49CFF4EB-2DDA-452F-B2CA-930351EF6CC2}" srcOrd="0" destOrd="0" presId="urn:microsoft.com/office/officeart/2005/8/layout/hProcess7"/>
    <dgm:cxn modelId="{03C47BD0-4D27-498D-835D-4E9CDD260E96}" type="presParOf" srcId="{71DB57AC-66F7-42F0-83EB-8AC02873A7B2}" destId="{A5C33CDF-E24D-4B10-8859-639133B72468}" srcOrd="1" destOrd="0" presId="urn:microsoft.com/office/officeart/2005/8/layout/hProcess7"/>
    <dgm:cxn modelId="{8F16308C-4A7B-4919-BDFE-B62DD9745CCC}" type="presParOf" srcId="{71DB57AC-66F7-42F0-83EB-8AC02873A7B2}" destId="{4CFDEE2F-4965-40B7-921A-27AB564C48E8}" srcOrd="2" destOrd="0" presId="urn:microsoft.com/office/officeart/2005/8/layout/hProcess7"/>
    <dgm:cxn modelId="{4735CC4F-D0B4-45DB-9F5F-432D33CDC472}" type="presParOf" srcId="{65C10FAA-90D8-47D1-8101-6F76449A50C3}" destId="{1CB5F627-51E3-41DB-AD2D-1EE9FFB6B892}" srcOrd="5" destOrd="0" presId="urn:microsoft.com/office/officeart/2005/8/layout/hProcess7"/>
    <dgm:cxn modelId="{0E32D595-A40E-45D1-BFD4-2903136DF43F}" type="presParOf" srcId="{65C10FAA-90D8-47D1-8101-6F76449A50C3}" destId="{0728AA7B-E556-4AA9-9C46-03D956D8E6EE}" srcOrd="6" destOrd="0" presId="urn:microsoft.com/office/officeart/2005/8/layout/hProcess7"/>
    <dgm:cxn modelId="{A8AF87B3-83CF-48BF-9E78-99355754A15F}" type="presParOf" srcId="{0728AA7B-E556-4AA9-9C46-03D956D8E6EE}" destId="{4C7D94B8-9CD1-4281-9436-C04CF75B8FCC}" srcOrd="0" destOrd="0" presId="urn:microsoft.com/office/officeart/2005/8/layout/hProcess7"/>
    <dgm:cxn modelId="{9A5EA51B-8446-4C16-8C65-EEECA1558A9C}" type="presParOf" srcId="{0728AA7B-E556-4AA9-9C46-03D956D8E6EE}" destId="{5842F0BA-B828-455D-B49C-62EFE9C15A0D}" srcOrd="1" destOrd="0" presId="urn:microsoft.com/office/officeart/2005/8/layout/hProcess7"/>
    <dgm:cxn modelId="{0C55DB62-B746-4BA8-8100-890658A36337}" type="presParOf" srcId="{0728AA7B-E556-4AA9-9C46-03D956D8E6EE}" destId="{8EE028B9-B0E1-4CFD-B88B-A94F774AAAA5}" srcOrd="2" destOrd="0" presId="urn:microsoft.com/office/officeart/2005/8/layout/hProcess7"/>
    <dgm:cxn modelId="{92B6459E-8E33-4DC0-B87D-11554B827429}" type="presParOf" srcId="{65C10FAA-90D8-47D1-8101-6F76449A50C3}" destId="{06A69693-7617-49F4-A6BC-CC575BD9186C}" srcOrd="7" destOrd="0" presId="urn:microsoft.com/office/officeart/2005/8/layout/hProcess7"/>
    <dgm:cxn modelId="{A572B974-9D21-4E32-81FC-8FD915AC8E3F}" type="presParOf" srcId="{65C10FAA-90D8-47D1-8101-6F76449A50C3}" destId="{27E92912-C5E4-4A65-808F-375C8EE06A5C}" srcOrd="8" destOrd="0" presId="urn:microsoft.com/office/officeart/2005/8/layout/hProcess7"/>
    <dgm:cxn modelId="{38491AD7-3436-496E-B1DC-B92525846274}" type="presParOf" srcId="{27E92912-C5E4-4A65-808F-375C8EE06A5C}" destId="{1CF130B8-2A85-454B-AE7C-1111BBC95FB3}" srcOrd="0" destOrd="0" presId="urn:microsoft.com/office/officeart/2005/8/layout/hProcess7"/>
    <dgm:cxn modelId="{C7DBDD29-8D4F-4605-8ADD-E72D4A916F0E}" type="presParOf" srcId="{27E92912-C5E4-4A65-808F-375C8EE06A5C}" destId="{C2222E1B-61BF-4452-9F55-4A4BF5706CAA}" srcOrd="1" destOrd="0" presId="urn:microsoft.com/office/officeart/2005/8/layout/hProcess7"/>
    <dgm:cxn modelId="{78EE5AE6-29C8-43BD-A91E-C8AED5872B2F}" type="presParOf" srcId="{27E92912-C5E4-4A65-808F-375C8EE06A5C}" destId="{B734011D-5E5B-4827-B180-8BEE818C4BF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49216-8A17-49FA-96FF-CC18598BCFFC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Pastoral counseling</a:t>
          </a:r>
        </a:p>
      </dsp:txBody>
      <dsp:txXfrm>
        <a:off x="2871893" y="636693"/>
        <a:ext cx="2384213" cy="1463040"/>
      </dsp:txXfrm>
    </dsp:sp>
    <dsp:sp modelId="{24CDA9C1-C524-47E7-97BF-F969C1B428A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Peer support</a:t>
          </a:r>
        </a:p>
      </dsp:txBody>
      <dsp:txXfrm>
        <a:off x="4605866" y="2939626"/>
        <a:ext cx="1950720" cy="1788160"/>
      </dsp:txXfrm>
    </dsp:sp>
    <dsp:sp modelId="{BB7F2D3F-93E2-4123-AF6D-FFF4994CDF44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Professional therapy</a:t>
          </a: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34A4C-C76A-49F6-9C39-9440390ECB9A}">
      <dsp:nvSpPr>
        <dsp:cNvPr id="0" name=""/>
        <dsp:cNvSpPr/>
      </dsp:nvSpPr>
      <dsp:spPr>
        <a:xfrm>
          <a:off x="448" y="736586"/>
          <a:ext cx="1929878" cy="23158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6200000">
        <a:off x="-756064" y="1493099"/>
        <a:ext cx="1899000" cy="385975"/>
      </dsp:txXfrm>
    </dsp:sp>
    <dsp:sp modelId="{69B67CCE-B6FD-435B-ACB4-59AF7512F1E7}">
      <dsp:nvSpPr>
        <dsp:cNvPr id="0" name=""/>
        <dsp:cNvSpPr/>
      </dsp:nvSpPr>
      <dsp:spPr>
        <a:xfrm>
          <a:off x="386424" y="736586"/>
          <a:ext cx="1437759" cy="2315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Made in the image of God</a:t>
          </a:r>
        </a:p>
      </dsp:txBody>
      <dsp:txXfrm>
        <a:off x="386424" y="736586"/>
        <a:ext cx="1437759" cy="2315854"/>
      </dsp:txXfrm>
    </dsp:sp>
    <dsp:sp modelId="{49CFF4EB-2DDA-452F-B2CA-930351EF6CC2}">
      <dsp:nvSpPr>
        <dsp:cNvPr id="0" name=""/>
        <dsp:cNvSpPr/>
      </dsp:nvSpPr>
      <dsp:spPr>
        <a:xfrm>
          <a:off x="1997873" y="736586"/>
          <a:ext cx="1929878" cy="2315854"/>
        </a:xfrm>
        <a:prstGeom prst="roundRect">
          <a:avLst>
            <a:gd name="adj" fmla="val 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6200000">
        <a:off x="1241360" y="1493099"/>
        <a:ext cx="1899000" cy="385975"/>
      </dsp:txXfrm>
    </dsp:sp>
    <dsp:sp modelId="{BCF2687E-87AB-4BEA-BD48-945ED843EE9A}">
      <dsp:nvSpPr>
        <dsp:cNvPr id="0" name=""/>
        <dsp:cNvSpPr/>
      </dsp:nvSpPr>
      <dsp:spPr>
        <a:xfrm rot="5400000">
          <a:off x="1837452" y="2575996"/>
          <a:ext cx="340140" cy="289481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DEE2F-4965-40B7-921A-27AB564C48E8}">
      <dsp:nvSpPr>
        <dsp:cNvPr id="0" name=""/>
        <dsp:cNvSpPr/>
      </dsp:nvSpPr>
      <dsp:spPr>
        <a:xfrm>
          <a:off x="2383848" y="736586"/>
          <a:ext cx="1437759" cy="2315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Bondage breaks our true identity</a:t>
          </a:r>
        </a:p>
      </dsp:txBody>
      <dsp:txXfrm>
        <a:off x="2383848" y="736586"/>
        <a:ext cx="1437759" cy="2315854"/>
      </dsp:txXfrm>
    </dsp:sp>
    <dsp:sp modelId="{1CF130B8-2A85-454B-AE7C-1111BBC95FB3}">
      <dsp:nvSpPr>
        <dsp:cNvPr id="0" name=""/>
        <dsp:cNvSpPr/>
      </dsp:nvSpPr>
      <dsp:spPr>
        <a:xfrm>
          <a:off x="3995297" y="736586"/>
          <a:ext cx="1929878" cy="2315854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6200000">
        <a:off x="3238785" y="1493099"/>
        <a:ext cx="1899000" cy="385975"/>
      </dsp:txXfrm>
    </dsp:sp>
    <dsp:sp modelId="{5842F0BA-B828-455D-B49C-62EFE9C15A0D}">
      <dsp:nvSpPr>
        <dsp:cNvPr id="0" name=""/>
        <dsp:cNvSpPr/>
      </dsp:nvSpPr>
      <dsp:spPr>
        <a:xfrm rot="5400000">
          <a:off x="3834877" y="2575996"/>
          <a:ext cx="340140" cy="289481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4011D-5E5B-4827-B180-8BEE818C4BFC}">
      <dsp:nvSpPr>
        <dsp:cNvPr id="0" name=""/>
        <dsp:cNvSpPr/>
      </dsp:nvSpPr>
      <dsp:spPr>
        <a:xfrm>
          <a:off x="4381273" y="736586"/>
          <a:ext cx="1437759" cy="2315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Reimaged back by the Gospel</a:t>
          </a:r>
        </a:p>
      </dsp:txBody>
      <dsp:txXfrm>
        <a:off x="4381273" y="736586"/>
        <a:ext cx="1437759" cy="231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31D-17D4-4FCA-8DF4-B43E09534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1B42A-6EC4-4BAE-B334-DE501831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1963A-A446-4410-AB48-4413FCA7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5162-C749-4585-A1E6-F4190820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A9B90-97E8-45FC-A87E-492975E8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1F35-A2DE-4910-B54F-8A1B5489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E7140-82DB-4F2E-81F9-39D26AE28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49B08-F898-4B04-B93C-35F286EC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0E0E6-1E1A-4AD9-85B0-D2E01718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CC71-092B-4278-BF8F-0C815FBD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BC94B-9F1C-46CF-BE31-BA2DFCA9C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BFB06-ED8E-4FF4-9BBF-5DF3AD26C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D125-FC74-44B0-863D-9211C5C2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E2D6-0A85-44B1-81D9-A9B9F404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33FF-3B8D-451A-8393-3CD00BA2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9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55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A8EB-8AFB-40AA-BF98-227045CE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807D-9867-4ABD-B704-9CA2BA0B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73D7B-0D53-4E22-9C47-416F6626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731A-F1F8-47D6-AE68-E6B1E4C1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8F00C-A1CB-4756-AE11-049CB60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3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7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3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9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36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B9FA-04E2-4171-B0FC-1042F4B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79640-F354-4762-9989-3C19FF47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A794-69D3-4A6C-8C8B-8DFA10EE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B9F2-BAC2-4BD2-BCFD-F53C91DD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AA015-BBD3-4187-B0A0-2A019BBE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7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8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6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6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612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4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34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8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070B-5991-4D66-B6F5-2E2A1C27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14DD-3AD0-40B9-B548-5E11E4436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9DB9E-3AA1-49C5-AECF-B4B0E3B9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123-4140-4D9C-B9F7-53D7C8DF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24EC-3C4C-4994-B29C-5FD630BF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375C-166A-49D7-8A7A-51E3560D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3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A96D-5E43-4FE7-BEB9-28AF646F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D6D5D-0362-4F46-AF7E-71CEABF4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B49E9-6B8F-4AD9-A404-4DFA987B5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E7816-836B-41CE-AF75-0184D0D6B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D55B-B0EE-4865-BC56-252FBFD65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3BA3E-80A1-4AC3-9BFE-C02F5A7C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E62CD-792B-4B10-8702-0720F0F5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FC978-56C5-4ECC-8978-EC0FDF47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B1B2-F9B4-48D4-8269-90A851C6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89907-3820-47A0-9FD8-816C30D5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07B03-2301-4402-81C5-BD43B73B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58E11-1DD3-4E0A-B923-F4A92B4C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3C2FC-A000-4A03-9FAA-ACB0296E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6C65B-B155-4579-86DB-DAC275B3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2631-7ADA-46EC-AA46-BF002597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FE75-9536-4888-B5AD-4F615E0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C724-959A-47DB-B1D6-5DFE2288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077AA-1B8E-460A-9EF5-64E670909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8EB1E-F7F2-4BAE-8EC1-2A6EB7C1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65CE7-6D42-497C-B29C-377295D1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C6518-0CCA-4CD9-B6F4-D4AEE535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1F99-982C-41B3-8A6B-3FFE9C22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21AE3-EF95-435E-90BD-EB58A029E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35CDA-3618-4CB6-9FE6-8F5B439D7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84EAA-1BEF-4C56-9EC3-9153AB12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3939-795C-4A49-B395-DC452076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7884D-2A42-4EB5-B1CA-286878AB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B3512-E47E-44DD-BB92-E3D319B0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8A66-57AC-45B2-AD3D-CC3DFBD3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4E43-EF83-4CB2-8E28-4C796653E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A14ED-32E2-4CA4-AC19-7384E5524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FF9D9-CFC9-4253-A0D7-A3F0C7085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68D0-BFA0-438F-AB2B-9B5F9921E3E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13C4-8FCB-4327-B007-C3BD6850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2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41E9-8C6A-4721-9F03-7C661DCB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348" y="4715941"/>
            <a:ext cx="7951304" cy="1058310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Gospel Centered Caring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645A7-0244-40FC-91F7-1BD0A9444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25" y="5980787"/>
            <a:ext cx="9144000" cy="668475"/>
          </a:xfrm>
        </p:spPr>
        <p:txBody>
          <a:bodyPr>
            <a:normAutofit/>
          </a:bodyPr>
          <a:lstStyle/>
          <a:p>
            <a:r>
              <a:rPr lang="en-US" sz="2800" i="1" dirty="0"/>
              <a:t>Putting my story of hurt into God’s salvation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2A831-7E65-45B8-9623-DFA06C16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31" y="782247"/>
            <a:ext cx="5902738" cy="3727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842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08971D-D0E5-4A06-BD60-D72661E01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7114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B02D0A-2A3D-4D8F-99BA-BDE37C696756}"/>
              </a:ext>
            </a:extLst>
          </p:cNvPr>
          <p:cNvCxnSpPr>
            <a:cxnSpLocks/>
          </p:cNvCxnSpPr>
          <p:nvPr/>
        </p:nvCxnSpPr>
        <p:spPr>
          <a:xfrm>
            <a:off x="2955235" y="2531165"/>
            <a:ext cx="3140765" cy="1355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FD6594-E902-41DD-ABE6-B186D1F3235D}"/>
              </a:ext>
            </a:extLst>
          </p:cNvPr>
          <p:cNvSpPr txBox="1"/>
          <p:nvPr/>
        </p:nvSpPr>
        <p:spPr>
          <a:xfrm>
            <a:off x="1276935" y="213152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Counselee</a:t>
            </a:r>
          </a:p>
        </p:txBody>
      </p:sp>
    </p:spTree>
    <p:extLst>
      <p:ext uri="{BB962C8B-B14F-4D97-AF65-F5344CB8AC3E}">
        <p14:creationId xmlns:p14="http://schemas.microsoft.com/office/powerpoint/2010/main" val="111571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26DC-5392-4518-BAFD-CA9D74A4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Gospel centered caring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E53C-F643-412D-8CFD-BBBA4B2B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Perspective of our problems</a:t>
            </a:r>
          </a:p>
          <a:p>
            <a:r>
              <a:rPr lang="en-US" dirty="0"/>
              <a:t>Recognizing our identity struggles</a:t>
            </a:r>
          </a:p>
          <a:p>
            <a:r>
              <a:rPr lang="en-US" dirty="0"/>
              <a:t>Pursuing daily redemption (“now but not yet”)</a:t>
            </a:r>
          </a:p>
        </p:txBody>
      </p:sp>
    </p:spTree>
    <p:extLst>
      <p:ext uri="{BB962C8B-B14F-4D97-AF65-F5344CB8AC3E}">
        <p14:creationId xmlns:p14="http://schemas.microsoft.com/office/powerpoint/2010/main" val="44516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9BE1-7FBE-4464-BB3B-EA53D403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Worship is key to our perspective in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0F16-1BCD-476C-9A91-44B6F6A7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either worship God or we worship what we need to feel happy.</a:t>
            </a:r>
          </a:p>
          <a:p>
            <a:r>
              <a:rPr lang="en-US" dirty="0"/>
              <a:t>We can believe we are worshipping God but we are actually worshipping something else.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5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E7BB8919-BDDE-47C6-808D-1337EE9FC14B}"/>
              </a:ext>
            </a:extLst>
          </p:cNvPr>
          <p:cNvSpPr/>
          <p:nvPr/>
        </p:nvSpPr>
        <p:spPr>
          <a:xfrm>
            <a:off x="702365" y="4161183"/>
            <a:ext cx="110390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F0783-A21B-4B3E-B567-0B5C368963AA}"/>
              </a:ext>
            </a:extLst>
          </p:cNvPr>
          <p:cNvSpPr txBox="1"/>
          <p:nvPr/>
        </p:nvSpPr>
        <p:spPr>
          <a:xfrm>
            <a:off x="702365" y="3627783"/>
            <a:ext cx="16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WORTH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AF955-72AC-46C4-8213-09EC29C6D57A}"/>
              </a:ext>
            </a:extLst>
          </p:cNvPr>
          <p:cNvSpPr/>
          <p:nvPr/>
        </p:nvSpPr>
        <p:spPr>
          <a:xfrm>
            <a:off x="5433831" y="4028838"/>
            <a:ext cx="1607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C1716-EF9C-4521-8590-3607CED9A8C2}"/>
              </a:ext>
            </a:extLst>
          </p:cNvPr>
          <p:cNvSpPr/>
          <p:nvPr/>
        </p:nvSpPr>
        <p:spPr>
          <a:xfrm>
            <a:off x="10086878" y="3627783"/>
            <a:ext cx="168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F8909-C8A6-4163-8FA0-8F6296B28EA1}"/>
              </a:ext>
            </a:extLst>
          </p:cNvPr>
          <p:cNvSpPr txBox="1"/>
          <p:nvPr/>
        </p:nvSpPr>
        <p:spPr>
          <a:xfrm>
            <a:off x="3764881" y="225287"/>
            <a:ext cx="466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What must </a:t>
            </a:r>
            <a:r>
              <a:rPr lang="en-US" sz="3600" i="1" dirty="0">
                <a:solidFill>
                  <a:srgbClr val="FF0000"/>
                </a:solidFill>
              </a:rPr>
              <a:t>I</a:t>
            </a:r>
            <a:r>
              <a:rPr lang="en-US" sz="3600" i="1" dirty="0"/>
              <a:t> do to be ok</a:t>
            </a:r>
          </a:p>
        </p:txBody>
      </p:sp>
    </p:spTree>
    <p:extLst>
      <p:ext uri="{BB962C8B-B14F-4D97-AF65-F5344CB8AC3E}">
        <p14:creationId xmlns:p14="http://schemas.microsoft.com/office/powerpoint/2010/main" val="253866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F113-1226-49F5-88BB-29419E7C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Idolatry and the heart (Romans 1:25)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15C4-260A-4A62-8985-19A52FF1F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DESIRE: “I want…”</a:t>
            </a:r>
          </a:p>
          <a:p>
            <a:r>
              <a:rPr lang="en-US" dirty="0"/>
              <a:t>DEMAND: “I will…”</a:t>
            </a:r>
          </a:p>
          <a:p>
            <a:r>
              <a:rPr lang="en-US" dirty="0"/>
              <a:t>NEED: “I must…”</a:t>
            </a:r>
          </a:p>
          <a:p>
            <a:r>
              <a:rPr lang="en-US" dirty="0"/>
              <a:t>EXPECTATION: “You should…”</a:t>
            </a:r>
          </a:p>
          <a:p>
            <a:r>
              <a:rPr lang="en-US" dirty="0"/>
              <a:t>DISSAPOINTMENT: “You didn’t…”</a:t>
            </a:r>
          </a:p>
          <a:p>
            <a:r>
              <a:rPr lang="en-US" dirty="0"/>
              <a:t>PUNISHMENT: “Because you didn’t, I will…”</a:t>
            </a:r>
          </a:p>
        </p:txBody>
      </p:sp>
    </p:spTree>
    <p:extLst>
      <p:ext uri="{BB962C8B-B14F-4D97-AF65-F5344CB8AC3E}">
        <p14:creationId xmlns:p14="http://schemas.microsoft.com/office/powerpoint/2010/main" val="250041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071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0586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7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06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597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73379-CDF7-478C-803E-F5ABE557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847"/>
            <a:ext cx="10637147" cy="1969505"/>
          </a:xfrm>
        </p:spPr>
        <p:txBody>
          <a:bodyPr>
            <a:normAutofit/>
          </a:bodyPr>
          <a:lstStyle/>
          <a:p>
            <a:r>
              <a:rPr lang="en-US" sz="3200" dirty="0"/>
              <a:t>The role of  Gospel Centered counselling is not so much to </a:t>
            </a:r>
            <a:r>
              <a:rPr lang="en-US" sz="3200" i="1" dirty="0"/>
              <a:t>fix you up </a:t>
            </a:r>
            <a:r>
              <a:rPr lang="en-US" sz="3200" dirty="0"/>
              <a:t>but to </a:t>
            </a:r>
            <a:r>
              <a:rPr lang="en-US" sz="3200" i="1" dirty="0"/>
              <a:t>root you in </a:t>
            </a:r>
            <a:r>
              <a:rPr lang="en-US" sz="3200" dirty="0"/>
              <a:t>Christ - </a:t>
            </a:r>
            <a:r>
              <a:rPr lang="en-US" sz="2800" i="1" dirty="0"/>
              <a:t>Paul Tripp.</a:t>
            </a:r>
            <a:endParaRPr lang="en-US" sz="3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42710-B30F-4DE4-A648-2273432193CB}"/>
              </a:ext>
            </a:extLst>
          </p:cNvPr>
          <p:cNvSpPr txBox="1"/>
          <p:nvPr/>
        </p:nvSpPr>
        <p:spPr>
          <a:xfrm>
            <a:off x="1278435" y="4374991"/>
            <a:ext cx="10913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feel your counsel was right they may become too dependent on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feel your counsel was wrong you may get blamed for their problems</a:t>
            </a:r>
          </a:p>
        </p:txBody>
      </p:sp>
    </p:spTree>
    <p:extLst>
      <p:ext uri="{BB962C8B-B14F-4D97-AF65-F5344CB8AC3E}">
        <p14:creationId xmlns:p14="http://schemas.microsoft.com/office/powerpoint/2010/main" val="387377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271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809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600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615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26DC-5392-4518-BAFD-CA9D74A4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centered caring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E53C-F643-412D-8CFD-BBBA4B2B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Perspective of our problems</a:t>
            </a:r>
          </a:p>
          <a:p>
            <a:r>
              <a:rPr lang="en-US" dirty="0"/>
              <a:t>Recognizing our identity struggles</a:t>
            </a:r>
          </a:p>
          <a:p>
            <a:r>
              <a:rPr lang="en-US" dirty="0"/>
              <a:t>Pursuing daily redemption (“now but not yet”)</a:t>
            </a:r>
          </a:p>
        </p:txBody>
      </p:sp>
    </p:spTree>
    <p:extLst>
      <p:ext uri="{BB962C8B-B14F-4D97-AF65-F5344CB8AC3E}">
        <p14:creationId xmlns:p14="http://schemas.microsoft.com/office/powerpoint/2010/main" val="339058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085-915C-4540-A5D9-FFFDBD83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FD18-7C80-4A13-8C1A-2BE97A3E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9348" cy="732045"/>
          </a:xfrm>
        </p:spPr>
        <p:txBody>
          <a:bodyPr/>
          <a:lstStyle/>
          <a:p>
            <a:r>
              <a:rPr lang="en-US" dirty="0"/>
              <a:t>Vertically or horizontally shaped?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5DAB74E4-E495-477F-8ED5-C58755593BB3}"/>
              </a:ext>
            </a:extLst>
          </p:cNvPr>
          <p:cNvSpPr/>
          <p:nvPr/>
        </p:nvSpPr>
        <p:spPr>
          <a:xfrm>
            <a:off x="934278" y="4545496"/>
            <a:ext cx="105156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AB20E-2CD9-4D6D-99F5-177EE845D207}"/>
              </a:ext>
            </a:extLst>
          </p:cNvPr>
          <p:cNvSpPr txBox="1"/>
          <p:nvPr/>
        </p:nvSpPr>
        <p:spPr>
          <a:xfrm>
            <a:off x="1155526" y="4228084"/>
            <a:ext cx="102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Career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BF49A5-365F-46FA-ADF6-3FD9BDB78D67}"/>
              </a:ext>
            </a:extLst>
          </p:cNvPr>
          <p:cNvSpPr/>
          <p:nvPr/>
        </p:nvSpPr>
        <p:spPr>
          <a:xfrm>
            <a:off x="2553600" y="4228084"/>
            <a:ext cx="134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Marriage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6B83D-2E18-4152-8BE0-0CF5A9419048}"/>
              </a:ext>
            </a:extLst>
          </p:cNvPr>
          <p:cNvSpPr/>
          <p:nvPr/>
        </p:nvSpPr>
        <p:spPr>
          <a:xfrm>
            <a:off x="4051378" y="4202220"/>
            <a:ext cx="280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Acceptance by peers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1FD48B-7DEF-4EA2-84D6-6CA4E5C75D6B}"/>
              </a:ext>
            </a:extLst>
          </p:cNvPr>
          <p:cNvSpPr/>
          <p:nvPr/>
        </p:nvSpPr>
        <p:spPr>
          <a:xfrm>
            <a:off x="6980553" y="4202220"/>
            <a:ext cx="2558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Talent, looks, skills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D463A-765F-4D2E-AFC7-18B3EB40CB31}"/>
              </a:ext>
            </a:extLst>
          </p:cNvPr>
          <p:cNvSpPr/>
          <p:nvPr/>
        </p:nvSpPr>
        <p:spPr>
          <a:xfrm>
            <a:off x="9911482" y="4179104"/>
            <a:ext cx="1442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MINISTRY</a:t>
            </a:r>
          </a:p>
        </p:txBody>
      </p:sp>
    </p:spTree>
    <p:extLst>
      <p:ext uri="{BB962C8B-B14F-4D97-AF65-F5344CB8AC3E}">
        <p14:creationId xmlns:p14="http://schemas.microsoft.com/office/powerpoint/2010/main" val="2178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085-915C-4540-A5D9-FFFDBD83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FD18-7C80-4A13-8C1A-2BE97A3E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Formed subconsciously by my past hurts and current struggles.</a:t>
            </a:r>
          </a:p>
          <a:p>
            <a:r>
              <a:rPr lang="en-US" dirty="0"/>
              <a:t>The gospel perspective of our identity:-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455F03-5576-4216-8419-255BAB08D746}"/>
              </a:ext>
            </a:extLst>
          </p:cNvPr>
          <p:cNvGraphicFramePr/>
          <p:nvPr/>
        </p:nvGraphicFramePr>
        <p:xfrm>
          <a:off x="1252023" y="2703847"/>
          <a:ext cx="5925625" cy="378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5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8EE8-C4C8-4481-9881-1A865AE9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Vertically shaped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E2031-4BB6-428D-8A20-D0B6F85E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48" y="1690688"/>
            <a:ext cx="4892703" cy="48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496A-B362-4D86-9841-AB2667DC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Redemption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4455-6429-4604-8D19-E318F413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 with Jesus. </a:t>
            </a:r>
          </a:p>
          <a:p>
            <a:r>
              <a:rPr lang="en-US" dirty="0"/>
              <a:t>Get a taste of the cross.</a:t>
            </a:r>
          </a:p>
          <a:p>
            <a:r>
              <a:rPr lang="en-US" dirty="0"/>
              <a:t>Wallow in His love.</a:t>
            </a:r>
          </a:p>
          <a:p>
            <a:r>
              <a:rPr lang="en-US" dirty="0"/>
              <a:t>Recognize getting there takes time.</a:t>
            </a:r>
          </a:p>
          <a:p>
            <a:r>
              <a:rPr lang="en-US" dirty="0"/>
              <a:t>Recognize that in this lifetime perhaps there will never be complete healing</a:t>
            </a:r>
          </a:p>
        </p:txBody>
      </p:sp>
    </p:spTree>
    <p:extLst>
      <p:ext uri="{BB962C8B-B14F-4D97-AF65-F5344CB8AC3E}">
        <p14:creationId xmlns:p14="http://schemas.microsoft.com/office/powerpoint/2010/main" val="1835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C536F4-93BD-4DBE-8715-E2CDA815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Distinguish between what you cannot do with what you will not 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A294B-4AD0-4D59-B06A-C381955F1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Fallenness of Mankind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46BD8-D54A-456D-93DC-C969B4D9B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Mental health issues</a:t>
            </a:r>
          </a:p>
          <a:p>
            <a:r>
              <a:rPr lang="en-US" dirty="0"/>
              <a:t>Biological issues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050A2A-76EF-448D-AB3A-79637A663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Sinfulness of the heart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D32C0F-A6FC-477F-A2A1-DF4A12FF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Pride, bitterness, over dependency, selfishness, sense of entitlement, </a:t>
            </a:r>
            <a:r>
              <a:rPr lang="en-US" dirty="0" err="1"/>
              <a:t>stubborness</a:t>
            </a:r>
            <a:endParaRPr lang="en-US" dirty="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08CFCCD-4BB0-47B7-BED7-60AE0FE28EC2}"/>
              </a:ext>
            </a:extLst>
          </p:cNvPr>
          <p:cNvSpPr/>
          <p:nvPr/>
        </p:nvSpPr>
        <p:spPr>
          <a:xfrm>
            <a:off x="5487924" y="410505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80CA3-F385-4B65-8EF9-2664D03FC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6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76254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19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0352" y="4076701"/>
            <a:ext cx="1994456" cy="1129748"/>
          </a:xfrm>
          <a:prstGeom prst="bentConnector3">
            <a:avLst>
              <a:gd name="adj1" fmla="val 9850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607327" y="501172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</p:spTree>
    <p:extLst>
      <p:ext uri="{BB962C8B-B14F-4D97-AF65-F5344CB8AC3E}">
        <p14:creationId xmlns:p14="http://schemas.microsoft.com/office/powerpoint/2010/main" val="4261641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76254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19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0352" y="4076701"/>
            <a:ext cx="1994456" cy="1129748"/>
          </a:xfrm>
          <a:prstGeom prst="bentConnector3">
            <a:avLst>
              <a:gd name="adj1" fmla="val 9850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607327" y="501172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7512B-BD70-45C0-B70C-EC5C6FC2FD65}"/>
              </a:ext>
            </a:extLst>
          </p:cNvPr>
          <p:cNvSpPr/>
          <p:nvPr/>
        </p:nvSpPr>
        <p:spPr>
          <a:xfrm>
            <a:off x="5638799" y="119270"/>
            <a:ext cx="914400" cy="6727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98D54-2B3C-4606-99D5-72CEB66ECFE0}"/>
              </a:ext>
            </a:extLst>
          </p:cNvPr>
          <p:cNvSpPr/>
          <p:nvPr/>
        </p:nvSpPr>
        <p:spPr>
          <a:xfrm>
            <a:off x="3697357" y="2069868"/>
            <a:ext cx="4678017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8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21704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044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09462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288675" y="2990421"/>
            <a:ext cx="156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 am precious in His sight</a:t>
            </a:r>
          </a:p>
        </p:txBody>
      </p:sp>
    </p:spTree>
    <p:extLst>
      <p:ext uri="{BB962C8B-B14F-4D97-AF65-F5344CB8AC3E}">
        <p14:creationId xmlns:p14="http://schemas.microsoft.com/office/powerpoint/2010/main" val="3316188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6542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567703" y="3149445"/>
            <a:ext cx="305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He came to save his own but was rejected</a:t>
            </a:r>
          </a:p>
        </p:txBody>
      </p:sp>
    </p:spTree>
    <p:extLst>
      <p:ext uri="{BB962C8B-B14F-4D97-AF65-F5344CB8AC3E}">
        <p14:creationId xmlns:p14="http://schemas.microsoft.com/office/powerpoint/2010/main" val="33872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4995543" y="3089146"/>
            <a:ext cx="22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inadequate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02752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508437" y="2767280"/>
            <a:ext cx="1236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Jealous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61146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69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Withdrawn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Easily panic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8428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403C-0B39-43BA-B6CA-EBD4C19E0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4091056"/>
            <a:ext cx="8772939" cy="132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“Rejoice with those who rejoice. Mourn with those who mourn.” </a:t>
            </a:r>
            <a:r>
              <a:rPr lang="en-US" sz="2400" i="1" dirty="0"/>
              <a:t>Romans 12:15</a:t>
            </a:r>
          </a:p>
          <a:p>
            <a:r>
              <a:rPr lang="en-US" sz="2600" dirty="0"/>
              <a:t>“Continue to remember those in prison as if you were together with them in prison, and those who are mistreated as if you yourselves were suffering.” </a:t>
            </a:r>
            <a:r>
              <a:rPr lang="en-US" sz="2400" i="1" dirty="0"/>
              <a:t>Hebrews 13:3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24C69-8942-414D-B28D-A830460F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1" y="1024891"/>
            <a:ext cx="7964557" cy="22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8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Idolatrous Strategies</a:t>
            </a:r>
          </a:p>
          <a:p>
            <a:r>
              <a:rPr lang="en-US" sz="2400" b="1" dirty="0"/>
              <a:t>Surface idols: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 idols: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378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recognize walls are dangerous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still daily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2196545" y="3128915"/>
            <a:ext cx="2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Very involved in Ministry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2143192" y="2174508"/>
            <a:ext cx="216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Different personality in front of different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92298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Living</a:t>
            </a:r>
          </a:p>
          <a:p>
            <a:r>
              <a:rPr lang="en-US" sz="2400" b="1" dirty="0"/>
              <a:t>Surface: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Parents never gave me much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Don’t feel appreciated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378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recognize walls are dangerous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still daily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1699245" y="3128915"/>
            <a:ext cx="260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 try to grow deep roots to bear good fruit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1699245" y="2174508"/>
            <a:ext cx="260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I am more concerned of what pleases God then what others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62530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Living</a:t>
            </a:r>
          </a:p>
          <a:p>
            <a:r>
              <a:rPr lang="en-US" sz="2400" b="1" dirty="0"/>
              <a:t>Surface: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Breaking free of bondage from the past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Gaining a more godly perspective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4891159" y="5488527"/>
            <a:ext cx="237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I still hurt but daily I seek to be more filled by Him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378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recognize walls are dangerous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still daily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1699245" y="3128915"/>
            <a:ext cx="260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 try to grow deep roots to bear good fruit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1699245" y="2174508"/>
            <a:ext cx="260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I am more concerned of what pleases God then what others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545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353A9-1633-4380-B3BD-39DEFF97BA2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2524540" y="1219200"/>
            <a:ext cx="2494723" cy="650598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46DC8B-1B41-4FE1-A263-E3F8F14454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3850" y="4264495"/>
            <a:ext cx="1994456" cy="1129748"/>
          </a:xfrm>
          <a:prstGeom prst="bentConnector3">
            <a:avLst>
              <a:gd name="adj1" fmla="val 10116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301167" y="505239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Hurts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Living</a:t>
            </a:r>
          </a:p>
          <a:p>
            <a:r>
              <a:rPr lang="en-US" sz="2400" b="1" dirty="0"/>
              <a:t>Surface: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Breaking free of bondage from the past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Gaining a more godly perspective at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436356" y="5514058"/>
            <a:ext cx="126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Invisible &amp; rejected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378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recognize walls are dangerous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still daily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1699245" y="3128915"/>
            <a:ext cx="260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 try to grow deep roots to bear good fruit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1699245" y="2174508"/>
            <a:ext cx="260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I am more concerned of what pleases God then what others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092461" y="3089146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 am weak but </a:t>
            </a:r>
          </a:p>
          <a:p>
            <a:pPr algn="ctr"/>
            <a:r>
              <a:rPr lang="en-US" sz="2400" i="1" dirty="0"/>
              <a:t>He is strong</a:t>
            </a:r>
          </a:p>
          <a:p>
            <a:pPr algn="ctr"/>
            <a:endParaRPr lang="en-US" sz="24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596801-FC8A-4B4D-B277-24DAA10DD2EB}"/>
              </a:ext>
            </a:extLst>
          </p:cNvPr>
          <p:cNvSpPr/>
          <p:nvPr/>
        </p:nvSpPr>
        <p:spPr>
          <a:xfrm>
            <a:off x="5685186" y="450574"/>
            <a:ext cx="914400" cy="64074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91BD5-A18E-4CB0-AECD-47EE06A5E23E}"/>
              </a:ext>
            </a:extLst>
          </p:cNvPr>
          <p:cNvSpPr/>
          <p:nvPr/>
        </p:nvSpPr>
        <p:spPr>
          <a:xfrm>
            <a:off x="3650845" y="2123092"/>
            <a:ext cx="4857051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7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68B35D-E356-43A9-AD30-01D85EAE1E67}"/>
              </a:ext>
            </a:extLst>
          </p:cNvPr>
          <p:cNvSpPr/>
          <p:nvPr/>
        </p:nvSpPr>
        <p:spPr>
          <a:xfrm>
            <a:off x="4664766" y="2715039"/>
            <a:ext cx="2862470" cy="14279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C5D3-39F6-4F6D-9E25-CE395CB71E42}"/>
              </a:ext>
            </a:extLst>
          </p:cNvPr>
          <p:cNvSpPr/>
          <p:nvPr/>
        </p:nvSpPr>
        <p:spPr>
          <a:xfrm>
            <a:off x="5042452" y="5052394"/>
            <a:ext cx="2107094" cy="15157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BF61F58-740F-4AE9-AEFF-172C1B25D523}"/>
              </a:ext>
            </a:extLst>
          </p:cNvPr>
          <p:cNvSpPr/>
          <p:nvPr/>
        </p:nvSpPr>
        <p:spPr>
          <a:xfrm>
            <a:off x="5042452" y="805068"/>
            <a:ext cx="2107095" cy="142792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5F2541D-3DD4-458D-AD19-EA5A7A0C3734}"/>
              </a:ext>
            </a:extLst>
          </p:cNvPr>
          <p:cNvSpPr/>
          <p:nvPr/>
        </p:nvSpPr>
        <p:spPr>
          <a:xfrm>
            <a:off x="9130748" y="1695449"/>
            <a:ext cx="2107095" cy="304303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2FAB3B4-9BA0-4A3E-AD07-E7CD26FF983C}"/>
              </a:ext>
            </a:extLst>
          </p:cNvPr>
          <p:cNvSpPr/>
          <p:nvPr/>
        </p:nvSpPr>
        <p:spPr>
          <a:xfrm>
            <a:off x="622852" y="1869798"/>
            <a:ext cx="3803373" cy="19457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76E639-6D12-4473-A812-E09EA1D2F5AB}"/>
              </a:ext>
            </a:extLst>
          </p:cNvPr>
          <p:cNvSpPr/>
          <p:nvPr/>
        </p:nvSpPr>
        <p:spPr>
          <a:xfrm>
            <a:off x="291551" y="4892952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7C9287D-16C0-4D56-BB71-E0512DBF2885}"/>
              </a:ext>
            </a:extLst>
          </p:cNvPr>
          <p:cNvSpPr/>
          <p:nvPr/>
        </p:nvSpPr>
        <p:spPr>
          <a:xfrm>
            <a:off x="2024267" y="4892953"/>
            <a:ext cx="1514063" cy="195386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A3676-A467-4906-893D-EB3B25148DDD}"/>
              </a:ext>
            </a:extLst>
          </p:cNvPr>
          <p:cNvCxnSpPr>
            <a:cxnSpLocks/>
          </p:cNvCxnSpPr>
          <p:nvPr/>
        </p:nvCxnSpPr>
        <p:spPr>
          <a:xfrm flipV="1">
            <a:off x="1146311" y="3728832"/>
            <a:ext cx="3564836" cy="1127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141E5-B34D-4F67-B96B-3FAE0B146AEB}"/>
              </a:ext>
            </a:extLst>
          </p:cNvPr>
          <p:cNvCxnSpPr>
            <a:cxnSpLocks/>
          </p:cNvCxnSpPr>
          <p:nvPr/>
        </p:nvCxnSpPr>
        <p:spPr>
          <a:xfrm flipV="1">
            <a:off x="2822714" y="4137984"/>
            <a:ext cx="1981201" cy="71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004865F-E1E8-46AA-9329-93C22773C8FB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8428797" y="-60050"/>
            <a:ext cx="476248" cy="3034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1EDEAE6-B4E6-428F-86F1-D01CB932AB5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89303" y="4738480"/>
            <a:ext cx="2994993" cy="92227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8E9830-026E-497A-B914-D8E73B921849}"/>
              </a:ext>
            </a:extLst>
          </p:cNvPr>
          <p:cNvSpPr txBox="1"/>
          <p:nvPr/>
        </p:nvSpPr>
        <p:spPr>
          <a:xfrm>
            <a:off x="715622" y="4821561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B54B8D-EB2B-474F-ABDE-D05A3FBDAB98}"/>
              </a:ext>
            </a:extLst>
          </p:cNvPr>
          <p:cNvSpPr/>
          <p:nvPr/>
        </p:nvSpPr>
        <p:spPr>
          <a:xfrm>
            <a:off x="2190080" y="4803582"/>
            <a:ext cx="115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93D739-42CD-401F-81BF-E1EF0AEE81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9499" y="4167810"/>
            <a:ext cx="26500" cy="8845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FC39A7-6A45-4AD5-B4D0-2CC666E8D631}"/>
              </a:ext>
            </a:extLst>
          </p:cNvPr>
          <p:cNvSpPr txBox="1"/>
          <p:nvPr/>
        </p:nvSpPr>
        <p:spPr>
          <a:xfrm>
            <a:off x="5661126" y="5041662"/>
            <a:ext cx="84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85EA0E-EBA8-4698-A4C7-C8A029A5A4ED}"/>
              </a:ext>
            </a:extLst>
          </p:cNvPr>
          <p:cNvSpPr txBox="1"/>
          <p:nvPr/>
        </p:nvSpPr>
        <p:spPr>
          <a:xfrm>
            <a:off x="9488431" y="174108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Reactive </a:t>
            </a:r>
          </a:p>
          <a:p>
            <a:pPr algn="ctr"/>
            <a:r>
              <a:rPr lang="en-US" sz="2400" b="1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F6C73E-D59C-4FCE-994A-773E2A6967AC}"/>
              </a:ext>
            </a:extLst>
          </p:cNvPr>
          <p:cNvSpPr txBox="1"/>
          <p:nvPr/>
        </p:nvSpPr>
        <p:spPr>
          <a:xfrm>
            <a:off x="5348680" y="713502"/>
            <a:ext cx="149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400" b="1" dirty="0"/>
              <a:t> Reactions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6580C5-DFB0-45F9-ACF9-5363672E0546}"/>
              </a:ext>
            </a:extLst>
          </p:cNvPr>
          <p:cNvSpPr txBox="1"/>
          <p:nvPr/>
        </p:nvSpPr>
        <p:spPr>
          <a:xfrm>
            <a:off x="622852" y="1836764"/>
            <a:ext cx="290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Biblical Strategies</a:t>
            </a:r>
          </a:p>
          <a:p>
            <a:r>
              <a:rPr lang="en-US" sz="2400" b="1" dirty="0"/>
              <a:t>Surface: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Deep: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EDD0A7-347C-49E4-9FAB-8307D80E388D}"/>
              </a:ext>
            </a:extLst>
          </p:cNvPr>
          <p:cNvSpPr txBox="1"/>
          <p:nvPr/>
        </p:nvSpPr>
        <p:spPr>
          <a:xfrm>
            <a:off x="5243352" y="2667250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View of 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9797-458D-42D6-8BD9-589C6ACC80A6}"/>
              </a:ext>
            </a:extLst>
          </p:cNvPr>
          <p:cNvSpPr txBox="1"/>
          <p:nvPr/>
        </p:nvSpPr>
        <p:spPr>
          <a:xfrm>
            <a:off x="432959" y="5215605"/>
            <a:ext cx="126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Daily breaking it’s hold on me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C01E5-3308-412C-844B-460463027584}"/>
              </a:ext>
            </a:extLst>
          </p:cNvPr>
          <p:cNvSpPr/>
          <p:nvPr/>
        </p:nvSpPr>
        <p:spPr>
          <a:xfrm>
            <a:off x="2073621" y="5362054"/>
            <a:ext cx="1464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Putting on the new 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9C6FA-6BB9-4AFE-BD5F-9909514FE2A1}"/>
              </a:ext>
            </a:extLst>
          </p:cNvPr>
          <p:cNvSpPr txBox="1"/>
          <p:nvPr/>
        </p:nvSpPr>
        <p:spPr>
          <a:xfrm>
            <a:off x="5325716" y="5503327"/>
            <a:ext cx="1514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Feel deeply  loved by Christ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BBAC-2A05-49FA-8FB3-A737152BAB53}"/>
              </a:ext>
            </a:extLst>
          </p:cNvPr>
          <p:cNvSpPr txBox="1"/>
          <p:nvPr/>
        </p:nvSpPr>
        <p:spPr>
          <a:xfrm>
            <a:off x="9362664" y="2531897"/>
            <a:ext cx="172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claim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embrace my spiritual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am more thankful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feel loved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C3F0D-4B6F-4E2B-B502-895EFEB313A1}"/>
              </a:ext>
            </a:extLst>
          </p:cNvPr>
          <p:cNvSpPr txBox="1"/>
          <p:nvPr/>
        </p:nvSpPr>
        <p:spPr>
          <a:xfrm>
            <a:off x="5273381" y="1482821"/>
            <a:ext cx="18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seek to grow in 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22A01-F69A-4D60-A2D2-0B7986483361}"/>
              </a:ext>
            </a:extLst>
          </p:cNvPr>
          <p:cNvSpPr txBox="1"/>
          <p:nvPr/>
        </p:nvSpPr>
        <p:spPr>
          <a:xfrm>
            <a:off x="1769166" y="3303269"/>
            <a:ext cx="210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Rooted in Him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89283-155E-4B58-9804-53FF56BAA9DB}"/>
              </a:ext>
            </a:extLst>
          </p:cNvPr>
          <p:cNvSpPr txBox="1"/>
          <p:nvPr/>
        </p:nvSpPr>
        <p:spPr>
          <a:xfrm>
            <a:off x="1769166" y="2252507"/>
            <a:ext cx="21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Bearing fruit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A67B-E6E2-4343-B60D-2B057DCA21AB}"/>
              </a:ext>
            </a:extLst>
          </p:cNvPr>
          <p:cNvSpPr txBox="1"/>
          <p:nvPr/>
        </p:nvSpPr>
        <p:spPr>
          <a:xfrm>
            <a:off x="5273381" y="3035774"/>
            <a:ext cx="167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 am wholly His</a:t>
            </a:r>
          </a:p>
          <a:p>
            <a:pPr algn="ctr"/>
            <a:endParaRPr lang="en-US" sz="2400" i="1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261F044-EBA2-45CE-AEBF-71468F9A7532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3462018" y="4229818"/>
            <a:ext cx="1994676" cy="116619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7E7B183-324F-4544-869B-550B8767D1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98033" y="1126909"/>
            <a:ext cx="2577548" cy="693338"/>
          </a:xfrm>
          <a:prstGeom prst="bentConnector3">
            <a:avLst>
              <a:gd name="adj1" fmla="val 9935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3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4739D-096B-4B25-B870-8DE09B73B8D9}"/>
              </a:ext>
            </a:extLst>
          </p:cNvPr>
          <p:cNvSpPr txBox="1"/>
          <p:nvPr/>
        </p:nvSpPr>
        <p:spPr>
          <a:xfrm>
            <a:off x="1452677" y="2345634"/>
            <a:ext cx="92866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the Word became </a:t>
            </a:r>
            <a:r>
              <a:rPr lang="en-US" sz="3600" u="sng" dirty="0"/>
              <a:t>flesh</a:t>
            </a:r>
            <a:r>
              <a:rPr lang="en-US" sz="3600" dirty="0"/>
              <a:t> and </a:t>
            </a:r>
            <a:r>
              <a:rPr lang="en-US" sz="3600" u="sng" dirty="0"/>
              <a:t>dwelt</a:t>
            </a:r>
            <a:r>
              <a:rPr lang="en-US" sz="3600" dirty="0"/>
              <a:t> among us</a:t>
            </a:r>
          </a:p>
          <a:p>
            <a:r>
              <a:rPr lang="en-US" sz="3200" i="1" dirty="0"/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184329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3CBE6-6E96-4CE3-80AF-F8430970E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0" y="1214463"/>
            <a:ext cx="12192000" cy="44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8D337-88EC-44A7-9A80-B32C7C130729}"/>
              </a:ext>
            </a:extLst>
          </p:cNvPr>
          <p:cNvSpPr/>
          <p:nvPr/>
        </p:nvSpPr>
        <p:spPr>
          <a:xfrm>
            <a:off x="609598" y="215279"/>
            <a:ext cx="112378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0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The Gospel story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“How does my story of hurt fit into God’s salvation story?”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Sin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“What’s the root source of our hurts?” “Where do we place sin in our hurting?”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Redemption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“How does Christ bring us peace with our hurts?” “How does Christ change people?”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Discipleship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“How can our inner life increasingly reflect the inner life of Christ?” “How does bearing good fruit or bad fruit reveal areas we have to change?”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Church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“How can we as spiritual family help each other in dealing with our hurts?”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Consummation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inherit"/>
              </a:rPr>
              <a:t>“How does our future destiny with Christ make a difference in our lives today as saints who struggle against suffering and sin?”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3737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56528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8D337-88EC-44A7-9A80-B32C7C130729}"/>
              </a:ext>
            </a:extLst>
          </p:cNvPr>
          <p:cNvSpPr/>
          <p:nvPr/>
        </p:nvSpPr>
        <p:spPr>
          <a:xfrm>
            <a:off x="609598" y="215279"/>
            <a:ext cx="112378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0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The Gospel story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: “How does my story of hurt fit into God’s salvation story?”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Sin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: “What’s the root source of our hurts?” “Where do we place sin in our hurting?”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Redemption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“How does Christ bring us peace with our hurts?” “How does Christ change people?”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Discipleship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 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“How can our inner life increasingly reflect the inner life of Christ?” “How does bearing good fruit or bad fruit reveal areas we have to change?”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Church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“How can we as spiritual family help each other in dealing with our hurts?”</a:t>
            </a:r>
          </a:p>
          <a:p>
            <a:pPr fontAlgn="base"/>
            <a:endParaRPr lang="en-US" sz="2400" dirty="0">
              <a:solidFill>
                <a:srgbClr val="373737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73737"/>
                </a:solidFill>
                <a:latin typeface="inherit"/>
              </a:rPr>
              <a:t>Consummation</a:t>
            </a:r>
            <a:r>
              <a:rPr lang="en-US" sz="2400" b="1" dirty="0">
                <a:solidFill>
                  <a:srgbClr val="373737"/>
                </a:solidFill>
                <a:latin typeface="inherit"/>
              </a:rPr>
              <a:t>:</a:t>
            </a:r>
            <a:r>
              <a:rPr lang="en-US" sz="2400" dirty="0">
                <a:solidFill>
                  <a:srgbClr val="373737"/>
                </a:solidFill>
                <a:latin typeface="inherit"/>
              </a:rPr>
              <a:t> “How does our future destiny with Christ make a difference in our lives today as saints who struggle against suffering and sin?”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3737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61263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896AFC-9EBA-4D5A-8541-5306333C9033}"/>
              </a:ext>
            </a:extLst>
          </p:cNvPr>
          <p:cNvSpPr/>
          <p:nvPr/>
        </p:nvSpPr>
        <p:spPr>
          <a:xfrm>
            <a:off x="1364974" y="3429000"/>
            <a:ext cx="2557669" cy="23721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Professional Therapy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210425-4161-4DEA-8689-BA22B8ADE1A2}"/>
              </a:ext>
            </a:extLst>
          </p:cNvPr>
          <p:cNvSpPr/>
          <p:nvPr/>
        </p:nvSpPr>
        <p:spPr>
          <a:xfrm>
            <a:off x="4572000" y="304800"/>
            <a:ext cx="2557669" cy="23721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Pastoral counseling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B95B86-5B9A-4DB9-804B-8B729E3B3193}"/>
              </a:ext>
            </a:extLst>
          </p:cNvPr>
          <p:cNvSpPr/>
          <p:nvPr/>
        </p:nvSpPr>
        <p:spPr>
          <a:xfrm>
            <a:off x="7513982" y="3390899"/>
            <a:ext cx="2557669" cy="23721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Peer support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9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1703</Words>
  <Application>Microsoft Office PowerPoint</Application>
  <PresentationFormat>Widescreen</PresentationFormat>
  <Paragraphs>476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inherit</vt:lpstr>
      <vt:lpstr>Trebuchet MS</vt:lpstr>
      <vt:lpstr>Tw Cen MT</vt:lpstr>
      <vt:lpstr>Office Theme</vt:lpstr>
      <vt:lpstr>1_Office Theme</vt:lpstr>
      <vt:lpstr>Berlin</vt:lpstr>
      <vt:lpstr>Gospel Centered Caring</vt:lpstr>
      <vt:lpstr>The role of  Gospel Centered counselling is not so much to fix you up but to root you in Christ - Paul Tripp.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Gospel centered caring</vt:lpstr>
      <vt:lpstr>Worship is key to our perspective in life</vt:lpstr>
      <vt:lpstr>PowerPoint Presentation</vt:lpstr>
      <vt:lpstr>Idolatry and the heart (Romans 1:25)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Gospel centered caring</vt:lpstr>
      <vt:lpstr>Identity</vt:lpstr>
      <vt:lpstr>Identity</vt:lpstr>
      <vt:lpstr>Vertically shaped identity</vt:lpstr>
      <vt:lpstr>Redemption</vt:lpstr>
      <vt:lpstr>Distinguish between what you cannot do with what you will not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Centered Caring</dc:title>
  <dc:creator>Arnold Lim</dc:creator>
  <cp:lastModifiedBy>Arnold Lim</cp:lastModifiedBy>
  <cp:revision>50</cp:revision>
  <dcterms:created xsi:type="dcterms:W3CDTF">2019-06-21T00:43:55Z</dcterms:created>
  <dcterms:modified xsi:type="dcterms:W3CDTF">2019-06-26T03:48:46Z</dcterms:modified>
</cp:coreProperties>
</file>