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40" r:id="rId3"/>
    <p:sldId id="341" r:id="rId4"/>
    <p:sldId id="349" r:id="rId5"/>
    <p:sldId id="364" r:id="rId6"/>
    <p:sldId id="345" r:id="rId7"/>
    <p:sldId id="262" r:id="rId8"/>
    <p:sldId id="268" r:id="rId9"/>
    <p:sldId id="270" r:id="rId10"/>
    <p:sldId id="272" r:id="rId11"/>
    <p:sldId id="274" r:id="rId12"/>
    <p:sldId id="365" r:id="rId13"/>
    <p:sldId id="371" r:id="rId14"/>
    <p:sldId id="351" r:id="rId15"/>
    <p:sldId id="343" r:id="rId16"/>
    <p:sldId id="344" r:id="rId17"/>
    <p:sldId id="368" r:id="rId18"/>
    <p:sldId id="356" r:id="rId19"/>
    <p:sldId id="278" r:id="rId20"/>
    <p:sldId id="279" r:id="rId21"/>
    <p:sldId id="277" r:id="rId22"/>
    <p:sldId id="357" r:id="rId23"/>
    <p:sldId id="358" r:id="rId24"/>
    <p:sldId id="342" r:id="rId25"/>
    <p:sldId id="359" r:id="rId26"/>
    <p:sldId id="283" r:id="rId27"/>
    <p:sldId id="290" r:id="rId28"/>
    <p:sldId id="360" r:id="rId29"/>
    <p:sldId id="361" r:id="rId30"/>
    <p:sldId id="36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p:scale>
          <a:sx n="81" d="100"/>
          <a:sy n="81" d="100"/>
        </p:scale>
        <p:origin x="-300" y="-36"/>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A2B48-2056-4B71-A6B9-1EB15B715986}"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83812F42-A839-42D2-9D23-602811B18F10}">
      <dgm:prSet phldrT="[Text]" phldr="1" custT="1"/>
      <dgm:spPr/>
      <dgm:t>
        <a:bodyPr/>
        <a:lstStyle/>
        <a:p>
          <a:endParaRPr lang="en-US" sz="1600" dirty="0">
            <a:solidFill>
              <a:schemeClr val="bg1"/>
            </a:solidFill>
          </a:endParaRPr>
        </a:p>
      </dgm:t>
    </dgm:pt>
    <dgm:pt modelId="{3EDBCD51-7594-408C-9D38-C60C0EE88482}" type="parTrans" cxnId="{A8A7B0D6-2D36-43C0-8FD4-D290CE3F3D05}">
      <dgm:prSet/>
      <dgm:spPr/>
      <dgm:t>
        <a:bodyPr/>
        <a:lstStyle/>
        <a:p>
          <a:endParaRPr lang="en-US" sz="1600"/>
        </a:p>
      </dgm:t>
    </dgm:pt>
    <dgm:pt modelId="{F6B2922E-BA8A-44DF-892F-42028CFDA49D}" type="sibTrans" cxnId="{A8A7B0D6-2D36-43C0-8FD4-D290CE3F3D05}">
      <dgm:prSet/>
      <dgm:spPr/>
      <dgm:t>
        <a:bodyPr/>
        <a:lstStyle/>
        <a:p>
          <a:endParaRPr lang="en-US" sz="1600"/>
        </a:p>
      </dgm:t>
    </dgm:pt>
    <dgm:pt modelId="{B5D5868C-CF68-4B5B-81D8-D6CE39996958}">
      <dgm:prSet phldrT="[Text]" phldr="1" custT="1"/>
      <dgm:spPr/>
      <dgm:t>
        <a:bodyPr/>
        <a:lstStyle/>
        <a:p>
          <a:endParaRPr lang="en-US" sz="1600">
            <a:solidFill>
              <a:schemeClr val="bg1"/>
            </a:solidFill>
          </a:endParaRPr>
        </a:p>
      </dgm:t>
    </dgm:pt>
    <dgm:pt modelId="{42825642-2697-49A5-818F-CB6A9CF693AF}" type="parTrans" cxnId="{6A367090-36F1-4367-A394-8D68844246D7}">
      <dgm:prSet/>
      <dgm:spPr/>
      <dgm:t>
        <a:bodyPr/>
        <a:lstStyle/>
        <a:p>
          <a:endParaRPr lang="en-US" sz="1600"/>
        </a:p>
      </dgm:t>
    </dgm:pt>
    <dgm:pt modelId="{FAD7EDF7-6D30-4800-91F3-24B333D260E8}" type="sibTrans" cxnId="{6A367090-36F1-4367-A394-8D68844246D7}">
      <dgm:prSet/>
      <dgm:spPr/>
      <dgm:t>
        <a:bodyPr/>
        <a:lstStyle/>
        <a:p>
          <a:endParaRPr lang="en-US" sz="1600"/>
        </a:p>
      </dgm:t>
    </dgm:pt>
    <dgm:pt modelId="{C019441A-75FB-4E68-8242-169794D94412}">
      <dgm:prSet phldrT="[Text]" phldr="1" custT="1"/>
      <dgm:spPr/>
      <dgm:t>
        <a:bodyPr/>
        <a:lstStyle/>
        <a:p>
          <a:endParaRPr lang="en-US" sz="1600">
            <a:solidFill>
              <a:schemeClr val="bg1"/>
            </a:solidFill>
          </a:endParaRPr>
        </a:p>
      </dgm:t>
    </dgm:pt>
    <dgm:pt modelId="{9660F962-7E8B-4922-89EA-EF999171ED2C}" type="parTrans" cxnId="{9D960EFA-3724-4EA1-8AAA-B7C2938304DC}">
      <dgm:prSet/>
      <dgm:spPr/>
      <dgm:t>
        <a:bodyPr/>
        <a:lstStyle/>
        <a:p>
          <a:endParaRPr lang="en-US" sz="1600"/>
        </a:p>
      </dgm:t>
    </dgm:pt>
    <dgm:pt modelId="{45FD25B8-0EE4-456E-BA68-0FF613C4ACB7}" type="sibTrans" cxnId="{9D960EFA-3724-4EA1-8AAA-B7C2938304DC}">
      <dgm:prSet/>
      <dgm:spPr/>
      <dgm:t>
        <a:bodyPr/>
        <a:lstStyle/>
        <a:p>
          <a:endParaRPr lang="en-US" sz="1600"/>
        </a:p>
      </dgm:t>
    </dgm:pt>
    <dgm:pt modelId="{69E9B2EF-FABB-430E-B341-7407D17C0EBB}">
      <dgm:prSet phldrT="[Text]" custT="1"/>
      <dgm:spPr/>
      <dgm:t>
        <a:bodyPr/>
        <a:lstStyle/>
        <a:p>
          <a:r>
            <a:rPr lang="en-US" sz="1600" dirty="0">
              <a:solidFill>
                <a:schemeClr val="bg1"/>
              </a:solidFill>
            </a:rPr>
            <a:t>Coordinator</a:t>
          </a:r>
        </a:p>
      </dgm:t>
    </dgm:pt>
    <dgm:pt modelId="{330B26A9-B34E-4B99-8062-1FBC24084EBE}" type="sibTrans" cxnId="{4A99F82A-8C13-4834-9158-7CF316A6A86E}">
      <dgm:prSet/>
      <dgm:spPr/>
      <dgm:t>
        <a:bodyPr/>
        <a:lstStyle/>
        <a:p>
          <a:endParaRPr lang="en-US" sz="1600"/>
        </a:p>
      </dgm:t>
    </dgm:pt>
    <dgm:pt modelId="{A6740CD6-6415-4D0A-AFE5-C80DAAFED6D0}" type="parTrans" cxnId="{4A99F82A-8C13-4834-9158-7CF316A6A86E}">
      <dgm:prSet/>
      <dgm:spPr/>
      <dgm:t>
        <a:bodyPr/>
        <a:lstStyle/>
        <a:p>
          <a:endParaRPr lang="en-US" sz="1600"/>
        </a:p>
      </dgm:t>
    </dgm:pt>
    <dgm:pt modelId="{6DEC2734-9A15-4167-85CF-9C8F7F4B6116}">
      <dgm:prSet/>
      <dgm:spPr/>
      <dgm:t>
        <a:bodyPr/>
        <a:lstStyle/>
        <a:p>
          <a:endParaRPr lang="en-US"/>
        </a:p>
      </dgm:t>
    </dgm:pt>
    <dgm:pt modelId="{7054DEBD-A394-485F-8C9E-7273C8079F01}" type="parTrans" cxnId="{671B7C48-1E72-4508-9807-24842266B23E}">
      <dgm:prSet/>
      <dgm:spPr/>
      <dgm:t>
        <a:bodyPr/>
        <a:lstStyle/>
        <a:p>
          <a:endParaRPr lang="en-US"/>
        </a:p>
      </dgm:t>
    </dgm:pt>
    <dgm:pt modelId="{20DFFD59-5DFE-47AE-A572-2EC567A30A45}" type="sibTrans" cxnId="{671B7C48-1E72-4508-9807-24842266B23E}">
      <dgm:prSet/>
      <dgm:spPr/>
      <dgm:t>
        <a:bodyPr/>
        <a:lstStyle/>
        <a:p>
          <a:endParaRPr lang="en-US"/>
        </a:p>
      </dgm:t>
    </dgm:pt>
    <dgm:pt modelId="{2AC1B1B1-A376-457C-A105-942C3B105533}">
      <dgm:prSet/>
      <dgm:spPr/>
      <dgm:t>
        <a:bodyPr/>
        <a:lstStyle/>
        <a:p>
          <a:endParaRPr lang="en-US"/>
        </a:p>
      </dgm:t>
    </dgm:pt>
    <dgm:pt modelId="{E745CE3A-9E57-4059-9821-7CF17685CB3F}" type="parTrans" cxnId="{D65B8544-6DBE-443E-B01B-B5C1A1E4F6BD}">
      <dgm:prSet/>
      <dgm:spPr/>
      <dgm:t>
        <a:bodyPr/>
        <a:lstStyle/>
        <a:p>
          <a:endParaRPr lang="en-US"/>
        </a:p>
      </dgm:t>
    </dgm:pt>
    <dgm:pt modelId="{638DB109-C43B-4BFD-98AD-F4E62A392874}" type="sibTrans" cxnId="{D65B8544-6DBE-443E-B01B-B5C1A1E4F6BD}">
      <dgm:prSet/>
      <dgm:spPr/>
      <dgm:t>
        <a:bodyPr/>
        <a:lstStyle/>
        <a:p>
          <a:endParaRPr lang="en-US"/>
        </a:p>
      </dgm:t>
    </dgm:pt>
    <dgm:pt modelId="{0CFEC292-5721-4AB0-A82F-5AD5F50E9774}" type="pres">
      <dgm:prSet presAssocID="{CB5A2B48-2056-4B71-A6B9-1EB15B715986}" presName="Name0" presStyleCnt="0">
        <dgm:presLayoutVars>
          <dgm:orgChart val="1"/>
          <dgm:chPref val="1"/>
          <dgm:dir/>
          <dgm:animOne val="branch"/>
          <dgm:animLvl val="lvl"/>
          <dgm:resizeHandles/>
        </dgm:presLayoutVars>
      </dgm:prSet>
      <dgm:spPr/>
      <dgm:t>
        <a:bodyPr/>
        <a:lstStyle/>
        <a:p>
          <a:endParaRPr lang="en-US"/>
        </a:p>
      </dgm:t>
    </dgm:pt>
    <dgm:pt modelId="{1AC4691C-AD0F-4D6F-9DC0-D4E85364C05F}" type="pres">
      <dgm:prSet presAssocID="{69E9B2EF-FABB-430E-B341-7407D17C0EBB}" presName="hierRoot1" presStyleCnt="0">
        <dgm:presLayoutVars>
          <dgm:hierBranch val="init"/>
        </dgm:presLayoutVars>
      </dgm:prSet>
      <dgm:spPr/>
    </dgm:pt>
    <dgm:pt modelId="{D041DF9B-579D-4CC8-8F02-0B566AB8EF6E}" type="pres">
      <dgm:prSet presAssocID="{69E9B2EF-FABB-430E-B341-7407D17C0EBB}" presName="rootComposite1" presStyleCnt="0"/>
      <dgm:spPr/>
    </dgm:pt>
    <dgm:pt modelId="{E15FABC5-F898-46D0-8D6B-A023D02B9B26}" type="pres">
      <dgm:prSet presAssocID="{69E9B2EF-FABB-430E-B341-7407D17C0EBB}" presName="rootText1" presStyleLbl="alignAcc1" presStyleIdx="0" presStyleCnt="0" custLinFactNeighborY="-36205">
        <dgm:presLayoutVars>
          <dgm:chPref val="3"/>
        </dgm:presLayoutVars>
      </dgm:prSet>
      <dgm:spPr/>
      <dgm:t>
        <a:bodyPr/>
        <a:lstStyle/>
        <a:p>
          <a:endParaRPr lang="en-US"/>
        </a:p>
      </dgm:t>
    </dgm:pt>
    <dgm:pt modelId="{037F0CD7-E4EE-4782-951D-4D2A23C1B44D}" type="pres">
      <dgm:prSet presAssocID="{69E9B2EF-FABB-430E-B341-7407D17C0EBB}" presName="topArc1" presStyleLbl="parChTrans1D1" presStyleIdx="0" presStyleCnt="12"/>
      <dgm:spPr/>
    </dgm:pt>
    <dgm:pt modelId="{8C489BF5-88A3-45A2-84BE-D9D783AC478B}" type="pres">
      <dgm:prSet presAssocID="{69E9B2EF-FABB-430E-B341-7407D17C0EBB}" presName="bottomArc1" presStyleLbl="parChTrans1D1" presStyleIdx="1" presStyleCnt="12"/>
      <dgm:spPr/>
    </dgm:pt>
    <dgm:pt modelId="{27595777-4651-4D70-B10E-F7B015FCF631}" type="pres">
      <dgm:prSet presAssocID="{69E9B2EF-FABB-430E-B341-7407D17C0EBB}" presName="topConnNode1" presStyleLbl="node1" presStyleIdx="0" presStyleCnt="0"/>
      <dgm:spPr/>
      <dgm:t>
        <a:bodyPr/>
        <a:lstStyle/>
        <a:p>
          <a:endParaRPr lang="en-US"/>
        </a:p>
      </dgm:t>
    </dgm:pt>
    <dgm:pt modelId="{79535AA3-82C1-4D5D-BD2B-A315B7264B78}" type="pres">
      <dgm:prSet presAssocID="{69E9B2EF-FABB-430E-B341-7407D17C0EBB}" presName="hierChild2" presStyleCnt="0"/>
      <dgm:spPr/>
    </dgm:pt>
    <dgm:pt modelId="{E3DF537D-A28A-44C2-AA11-BD4B038EB41A}" type="pres">
      <dgm:prSet presAssocID="{3EDBCD51-7594-408C-9D38-C60C0EE88482}" presName="Name28" presStyleLbl="parChTrans1D2" presStyleIdx="0" presStyleCnt="5"/>
      <dgm:spPr/>
      <dgm:t>
        <a:bodyPr/>
        <a:lstStyle/>
        <a:p>
          <a:endParaRPr lang="en-US"/>
        </a:p>
      </dgm:t>
    </dgm:pt>
    <dgm:pt modelId="{CB6A1022-2F08-4015-A797-370AB016E659}" type="pres">
      <dgm:prSet presAssocID="{83812F42-A839-42D2-9D23-602811B18F10}" presName="hierRoot2" presStyleCnt="0">
        <dgm:presLayoutVars>
          <dgm:hierBranch val="init"/>
        </dgm:presLayoutVars>
      </dgm:prSet>
      <dgm:spPr/>
    </dgm:pt>
    <dgm:pt modelId="{46D79DC1-A10E-4B20-BDCC-8C9CFF4DF9B4}" type="pres">
      <dgm:prSet presAssocID="{83812F42-A839-42D2-9D23-602811B18F10}" presName="rootComposite2" presStyleCnt="0"/>
      <dgm:spPr/>
    </dgm:pt>
    <dgm:pt modelId="{EDF2F14B-0EC6-4315-B821-E79ECC933789}" type="pres">
      <dgm:prSet presAssocID="{83812F42-A839-42D2-9D23-602811B18F10}" presName="rootText2" presStyleLbl="alignAcc1" presStyleIdx="0" presStyleCnt="0">
        <dgm:presLayoutVars>
          <dgm:chPref val="3"/>
        </dgm:presLayoutVars>
      </dgm:prSet>
      <dgm:spPr/>
      <dgm:t>
        <a:bodyPr/>
        <a:lstStyle/>
        <a:p>
          <a:endParaRPr lang="en-US"/>
        </a:p>
      </dgm:t>
    </dgm:pt>
    <dgm:pt modelId="{823534BE-5D13-480A-9AF4-D6E8DEC4BD25}" type="pres">
      <dgm:prSet presAssocID="{83812F42-A839-42D2-9D23-602811B18F10}" presName="topArc2" presStyleLbl="parChTrans1D1" presStyleIdx="2" presStyleCnt="12"/>
      <dgm:spPr/>
    </dgm:pt>
    <dgm:pt modelId="{32EBB98F-8B27-40A3-A6DE-4AE808E9B01B}" type="pres">
      <dgm:prSet presAssocID="{83812F42-A839-42D2-9D23-602811B18F10}" presName="bottomArc2" presStyleLbl="parChTrans1D1" presStyleIdx="3" presStyleCnt="12"/>
      <dgm:spPr/>
    </dgm:pt>
    <dgm:pt modelId="{C2BFA378-565E-4E2E-988A-BB2334F1D590}" type="pres">
      <dgm:prSet presAssocID="{83812F42-A839-42D2-9D23-602811B18F10}" presName="topConnNode2" presStyleLbl="node2" presStyleIdx="0" presStyleCnt="0"/>
      <dgm:spPr/>
      <dgm:t>
        <a:bodyPr/>
        <a:lstStyle/>
        <a:p>
          <a:endParaRPr lang="en-US"/>
        </a:p>
      </dgm:t>
    </dgm:pt>
    <dgm:pt modelId="{861A579A-780F-4E82-B25B-CDEFE2D14639}" type="pres">
      <dgm:prSet presAssocID="{83812F42-A839-42D2-9D23-602811B18F10}" presName="hierChild4" presStyleCnt="0"/>
      <dgm:spPr/>
    </dgm:pt>
    <dgm:pt modelId="{ED5320AA-DAAF-4C8B-A7D6-CBAC8FC9CDF0}" type="pres">
      <dgm:prSet presAssocID="{83812F42-A839-42D2-9D23-602811B18F10}" presName="hierChild5" presStyleCnt="0"/>
      <dgm:spPr/>
    </dgm:pt>
    <dgm:pt modelId="{187C3453-0BDB-4DC9-9A68-0B586A05ED1D}" type="pres">
      <dgm:prSet presAssocID="{42825642-2697-49A5-818F-CB6A9CF693AF}" presName="Name28" presStyleLbl="parChTrans1D2" presStyleIdx="1" presStyleCnt="5"/>
      <dgm:spPr/>
      <dgm:t>
        <a:bodyPr/>
        <a:lstStyle/>
        <a:p>
          <a:endParaRPr lang="en-US"/>
        </a:p>
      </dgm:t>
    </dgm:pt>
    <dgm:pt modelId="{88F4FCFB-32B0-44EF-B39B-C48340EC94F9}" type="pres">
      <dgm:prSet presAssocID="{B5D5868C-CF68-4B5B-81D8-D6CE39996958}" presName="hierRoot2" presStyleCnt="0">
        <dgm:presLayoutVars>
          <dgm:hierBranch val="init"/>
        </dgm:presLayoutVars>
      </dgm:prSet>
      <dgm:spPr/>
    </dgm:pt>
    <dgm:pt modelId="{91A3C8AA-3354-4858-8E7A-A9C7493D7424}" type="pres">
      <dgm:prSet presAssocID="{B5D5868C-CF68-4B5B-81D8-D6CE39996958}" presName="rootComposite2" presStyleCnt="0"/>
      <dgm:spPr/>
    </dgm:pt>
    <dgm:pt modelId="{4A6156CC-A5D6-46DB-8EE2-AA35C5BBFC60}" type="pres">
      <dgm:prSet presAssocID="{B5D5868C-CF68-4B5B-81D8-D6CE39996958}" presName="rootText2" presStyleLbl="alignAcc1" presStyleIdx="0" presStyleCnt="0">
        <dgm:presLayoutVars>
          <dgm:chPref val="3"/>
        </dgm:presLayoutVars>
      </dgm:prSet>
      <dgm:spPr/>
      <dgm:t>
        <a:bodyPr/>
        <a:lstStyle/>
        <a:p>
          <a:endParaRPr lang="en-US"/>
        </a:p>
      </dgm:t>
    </dgm:pt>
    <dgm:pt modelId="{FD1C01A5-BFE1-4178-856B-C682112EA651}" type="pres">
      <dgm:prSet presAssocID="{B5D5868C-CF68-4B5B-81D8-D6CE39996958}" presName="topArc2" presStyleLbl="parChTrans1D1" presStyleIdx="4" presStyleCnt="12"/>
      <dgm:spPr/>
    </dgm:pt>
    <dgm:pt modelId="{0B6A2282-AE03-4084-B72E-A425F3848390}" type="pres">
      <dgm:prSet presAssocID="{B5D5868C-CF68-4B5B-81D8-D6CE39996958}" presName="bottomArc2" presStyleLbl="parChTrans1D1" presStyleIdx="5" presStyleCnt="12"/>
      <dgm:spPr/>
    </dgm:pt>
    <dgm:pt modelId="{68381E1F-04F3-4E2C-9F48-4118E52DD998}" type="pres">
      <dgm:prSet presAssocID="{B5D5868C-CF68-4B5B-81D8-D6CE39996958}" presName="topConnNode2" presStyleLbl="node2" presStyleIdx="0" presStyleCnt="0"/>
      <dgm:spPr/>
      <dgm:t>
        <a:bodyPr/>
        <a:lstStyle/>
        <a:p>
          <a:endParaRPr lang="en-US"/>
        </a:p>
      </dgm:t>
    </dgm:pt>
    <dgm:pt modelId="{B686FC6F-5477-47B6-8A69-26202FB1EE63}" type="pres">
      <dgm:prSet presAssocID="{B5D5868C-CF68-4B5B-81D8-D6CE39996958}" presName="hierChild4" presStyleCnt="0"/>
      <dgm:spPr/>
    </dgm:pt>
    <dgm:pt modelId="{8F040D90-304B-4824-A66E-F9C6C7D48403}" type="pres">
      <dgm:prSet presAssocID="{B5D5868C-CF68-4B5B-81D8-D6CE39996958}" presName="hierChild5" presStyleCnt="0"/>
      <dgm:spPr/>
    </dgm:pt>
    <dgm:pt modelId="{E0B6CC56-0A70-45E4-BCBF-1850B70BD699}" type="pres">
      <dgm:prSet presAssocID="{9660F962-7E8B-4922-89EA-EF999171ED2C}" presName="Name28" presStyleLbl="parChTrans1D2" presStyleIdx="2" presStyleCnt="5"/>
      <dgm:spPr/>
      <dgm:t>
        <a:bodyPr/>
        <a:lstStyle/>
        <a:p>
          <a:endParaRPr lang="en-US"/>
        </a:p>
      </dgm:t>
    </dgm:pt>
    <dgm:pt modelId="{9BA152D0-1DE3-446B-9E8D-18E2CD4217E5}" type="pres">
      <dgm:prSet presAssocID="{C019441A-75FB-4E68-8242-169794D94412}" presName="hierRoot2" presStyleCnt="0">
        <dgm:presLayoutVars>
          <dgm:hierBranch val="init"/>
        </dgm:presLayoutVars>
      </dgm:prSet>
      <dgm:spPr/>
    </dgm:pt>
    <dgm:pt modelId="{4CC68556-BD4A-4900-A82A-ADE0492CD9FC}" type="pres">
      <dgm:prSet presAssocID="{C019441A-75FB-4E68-8242-169794D94412}" presName="rootComposite2" presStyleCnt="0"/>
      <dgm:spPr/>
    </dgm:pt>
    <dgm:pt modelId="{EA86C1F6-3EAB-4273-A14D-09B6B615634C}" type="pres">
      <dgm:prSet presAssocID="{C019441A-75FB-4E68-8242-169794D94412}" presName="rootText2" presStyleLbl="alignAcc1" presStyleIdx="0" presStyleCnt="0">
        <dgm:presLayoutVars>
          <dgm:chPref val="3"/>
        </dgm:presLayoutVars>
      </dgm:prSet>
      <dgm:spPr/>
      <dgm:t>
        <a:bodyPr/>
        <a:lstStyle/>
        <a:p>
          <a:endParaRPr lang="en-US"/>
        </a:p>
      </dgm:t>
    </dgm:pt>
    <dgm:pt modelId="{18766DC7-1B4D-4038-8AC0-27CA8E934989}" type="pres">
      <dgm:prSet presAssocID="{C019441A-75FB-4E68-8242-169794D94412}" presName="topArc2" presStyleLbl="parChTrans1D1" presStyleIdx="6" presStyleCnt="12"/>
      <dgm:spPr/>
    </dgm:pt>
    <dgm:pt modelId="{CB1D2089-5D33-4F91-8912-60AC403B98BB}" type="pres">
      <dgm:prSet presAssocID="{C019441A-75FB-4E68-8242-169794D94412}" presName="bottomArc2" presStyleLbl="parChTrans1D1" presStyleIdx="7" presStyleCnt="12"/>
      <dgm:spPr/>
    </dgm:pt>
    <dgm:pt modelId="{8744EA31-8100-4997-BF84-8ED143B4A0C3}" type="pres">
      <dgm:prSet presAssocID="{C019441A-75FB-4E68-8242-169794D94412}" presName="topConnNode2" presStyleLbl="node2" presStyleIdx="0" presStyleCnt="0"/>
      <dgm:spPr/>
      <dgm:t>
        <a:bodyPr/>
        <a:lstStyle/>
        <a:p>
          <a:endParaRPr lang="en-US"/>
        </a:p>
      </dgm:t>
    </dgm:pt>
    <dgm:pt modelId="{1E31C6AA-FF89-4016-8B0C-C960E3A4975B}" type="pres">
      <dgm:prSet presAssocID="{C019441A-75FB-4E68-8242-169794D94412}" presName="hierChild4" presStyleCnt="0"/>
      <dgm:spPr/>
    </dgm:pt>
    <dgm:pt modelId="{AD9E4286-29A8-4883-8DF6-0DD29DB40D22}" type="pres">
      <dgm:prSet presAssocID="{C019441A-75FB-4E68-8242-169794D94412}" presName="hierChild5" presStyleCnt="0"/>
      <dgm:spPr/>
    </dgm:pt>
    <dgm:pt modelId="{D3AC49AF-793D-48D5-B320-5E4D3340FBE8}" type="pres">
      <dgm:prSet presAssocID="{7054DEBD-A394-485F-8C9E-7273C8079F01}" presName="Name28" presStyleLbl="parChTrans1D2" presStyleIdx="3" presStyleCnt="5"/>
      <dgm:spPr/>
      <dgm:t>
        <a:bodyPr/>
        <a:lstStyle/>
        <a:p>
          <a:endParaRPr lang="en-US"/>
        </a:p>
      </dgm:t>
    </dgm:pt>
    <dgm:pt modelId="{80AD81DC-2DD5-4C7C-B1D8-55B47AB23B1E}" type="pres">
      <dgm:prSet presAssocID="{6DEC2734-9A15-4167-85CF-9C8F7F4B6116}" presName="hierRoot2" presStyleCnt="0">
        <dgm:presLayoutVars>
          <dgm:hierBranch val="init"/>
        </dgm:presLayoutVars>
      </dgm:prSet>
      <dgm:spPr/>
    </dgm:pt>
    <dgm:pt modelId="{1E6EAA97-D1EA-40BB-935E-B3F5DD1320F4}" type="pres">
      <dgm:prSet presAssocID="{6DEC2734-9A15-4167-85CF-9C8F7F4B6116}" presName="rootComposite2" presStyleCnt="0"/>
      <dgm:spPr/>
    </dgm:pt>
    <dgm:pt modelId="{B5B80AF0-FDFE-4DBF-B846-C51E77D176AA}" type="pres">
      <dgm:prSet presAssocID="{6DEC2734-9A15-4167-85CF-9C8F7F4B6116}" presName="rootText2" presStyleLbl="alignAcc1" presStyleIdx="0" presStyleCnt="0">
        <dgm:presLayoutVars>
          <dgm:chPref val="3"/>
        </dgm:presLayoutVars>
      </dgm:prSet>
      <dgm:spPr/>
      <dgm:t>
        <a:bodyPr/>
        <a:lstStyle/>
        <a:p>
          <a:endParaRPr lang="en-US"/>
        </a:p>
      </dgm:t>
    </dgm:pt>
    <dgm:pt modelId="{6387EAC6-CE06-462B-BD70-65B95338B0C1}" type="pres">
      <dgm:prSet presAssocID="{6DEC2734-9A15-4167-85CF-9C8F7F4B6116}" presName="topArc2" presStyleLbl="parChTrans1D1" presStyleIdx="8" presStyleCnt="12"/>
      <dgm:spPr/>
    </dgm:pt>
    <dgm:pt modelId="{8755EBE8-F0CE-4ED0-B951-84B0B5E68E75}" type="pres">
      <dgm:prSet presAssocID="{6DEC2734-9A15-4167-85CF-9C8F7F4B6116}" presName="bottomArc2" presStyleLbl="parChTrans1D1" presStyleIdx="9" presStyleCnt="12"/>
      <dgm:spPr/>
    </dgm:pt>
    <dgm:pt modelId="{32E9C21B-929D-4EBE-A624-E93D87BD2FB2}" type="pres">
      <dgm:prSet presAssocID="{6DEC2734-9A15-4167-85CF-9C8F7F4B6116}" presName="topConnNode2" presStyleLbl="node2" presStyleIdx="0" presStyleCnt="0"/>
      <dgm:spPr/>
      <dgm:t>
        <a:bodyPr/>
        <a:lstStyle/>
        <a:p>
          <a:endParaRPr lang="en-US"/>
        </a:p>
      </dgm:t>
    </dgm:pt>
    <dgm:pt modelId="{01E65F5D-7860-401F-B879-EE8E24273638}" type="pres">
      <dgm:prSet presAssocID="{6DEC2734-9A15-4167-85CF-9C8F7F4B6116}" presName="hierChild4" presStyleCnt="0"/>
      <dgm:spPr/>
    </dgm:pt>
    <dgm:pt modelId="{69E91C66-2DF1-451F-8B0A-716B1ADB0E95}" type="pres">
      <dgm:prSet presAssocID="{6DEC2734-9A15-4167-85CF-9C8F7F4B6116}" presName="hierChild5" presStyleCnt="0"/>
      <dgm:spPr/>
    </dgm:pt>
    <dgm:pt modelId="{B1ABB2AB-EC38-4F00-8A26-D13A0A79EF83}" type="pres">
      <dgm:prSet presAssocID="{E745CE3A-9E57-4059-9821-7CF17685CB3F}" presName="Name28" presStyleLbl="parChTrans1D2" presStyleIdx="4" presStyleCnt="5"/>
      <dgm:spPr/>
      <dgm:t>
        <a:bodyPr/>
        <a:lstStyle/>
        <a:p>
          <a:endParaRPr lang="en-US"/>
        </a:p>
      </dgm:t>
    </dgm:pt>
    <dgm:pt modelId="{77AFD339-4F87-4A9C-BC11-4F171F448499}" type="pres">
      <dgm:prSet presAssocID="{2AC1B1B1-A376-457C-A105-942C3B105533}" presName="hierRoot2" presStyleCnt="0">
        <dgm:presLayoutVars>
          <dgm:hierBranch val="init"/>
        </dgm:presLayoutVars>
      </dgm:prSet>
      <dgm:spPr/>
    </dgm:pt>
    <dgm:pt modelId="{11274E7C-3128-47D2-A35C-D0CBC9791EDE}" type="pres">
      <dgm:prSet presAssocID="{2AC1B1B1-A376-457C-A105-942C3B105533}" presName="rootComposite2" presStyleCnt="0"/>
      <dgm:spPr/>
    </dgm:pt>
    <dgm:pt modelId="{CED56513-2E60-46C3-956E-CFC3D25235B2}" type="pres">
      <dgm:prSet presAssocID="{2AC1B1B1-A376-457C-A105-942C3B105533}" presName="rootText2" presStyleLbl="alignAcc1" presStyleIdx="0" presStyleCnt="0">
        <dgm:presLayoutVars>
          <dgm:chPref val="3"/>
        </dgm:presLayoutVars>
      </dgm:prSet>
      <dgm:spPr/>
      <dgm:t>
        <a:bodyPr/>
        <a:lstStyle/>
        <a:p>
          <a:endParaRPr lang="en-US"/>
        </a:p>
      </dgm:t>
    </dgm:pt>
    <dgm:pt modelId="{097AEC39-E8DE-4966-8172-DEAE101D8406}" type="pres">
      <dgm:prSet presAssocID="{2AC1B1B1-A376-457C-A105-942C3B105533}" presName="topArc2" presStyleLbl="parChTrans1D1" presStyleIdx="10" presStyleCnt="12"/>
      <dgm:spPr/>
    </dgm:pt>
    <dgm:pt modelId="{1827ECF7-7386-4F8B-8C2E-C7FB9C29BDC4}" type="pres">
      <dgm:prSet presAssocID="{2AC1B1B1-A376-457C-A105-942C3B105533}" presName="bottomArc2" presStyleLbl="parChTrans1D1" presStyleIdx="11" presStyleCnt="12"/>
      <dgm:spPr/>
    </dgm:pt>
    <dgm:pt modelId="{95131EFC-4800-4D01-A71A-8C3EBF5695FD}" type="pres">
      <dgm:prSet presAssocID="{2AC1B1B1-A376-457C-A105-942C3B105533}" presName="topConnNode2" presStyleLbl="node2" presStyleIdx="0" presStyleCnt="0"/>
      <dgm:spPr/>
      <dgm:t>
        <a:bodyPr/>
        <a:lstStyle/>
        <a:p>
          <a:endParaRPr lang="en-US"/>
        </a:p>
      </dgm:t>
    </dgm:pt>
    <dgm:pt modelId="{E64C1210-6620-4467-B1FF-52AC89ACD048}" type="pres">
      <dgm:prSet presAssocID="{2AC1B1B1-A376-457C-A105-942C3B105533}" presName="hierChild4" presStyleCnt="0"/>
      <dgm:spPr/>
    </dgm:pt>
    <dgm:pt modelId="{BB389076-1483-43CA-8613-D51787749006}" type="pres">
      <dgm:prSet presAssocID="{2AC1B1B1-A376-457C-A105-942C3B105533}" presName="hierChild5" presStyleCnt="0"/>
      <dgm:spPr/>
    </dgm:pt>
    <dgm:pt modelId="{3E719702-7F5F-4629-AF72-A87976C4F25D}" type="pres">
      <dgm:prSet presAssocID="{69E9B2EF-FABB-430E-B341-7407D17C0EBB}" presName="hierChild3" presStyleCnt="0"/>
      <dgm:spPr/>
    </dgm:pt>
  </dgm:ptLst>
  <dgm:cxnLst>
    <dgm:cxn modelId="{D65B8544-6DBE-443E-B01B-B5C1A1E4F6BD}" srcId="{69E9B2EF-FABB-430E-B341-7407D17C0EBB}" destId="{2AC1B1B1-A376-457C-A105-942C3B105533}" srcOrd="4" destOrd="0" parTransId="{E745CE3A-9E57-4059-9821-7CF17685CB3F}" sibTransId="{638DB109-C43B-4BFD-98AD-F4E62A392874}"/>
    <dgm:cxn modelId="{FC20CD33-A60D-4ECA-8457-7A32A4CCA106}" type="presOf" srcId="{C019441A-75FB-4E68-8242-169794D94412}" destId="{8744EA31-8100-4997-BF84-8ED143B4A0C3}" srcOrd="1" destOrd="0" presId="urn:microsoft.com/office/officeart/2008/layout/HalfCircleOrganizationChart"/>
    <dgm:cxn modelId="{937F0718-63CB-4078-AFD9-3DC56F720287}" type="presOf" srcId="{42825642-2697-49A5-818F-CB6A9CF693AF}" destId="{187C3453-0BDB-4DC9-9A68-0B586A05ED1D}" srcOrd="0" destOrd="0" presId="urn:microsoft.com/office/officeart/2008/layout/HalfCircleOrganizationChart"/>
    <dgm:cxn modelId="{6A367090-36F1-4367-A394-8D68844246D7}" srcId="{69E9B2EF-FABB-430E-B341-7407D17C0EBB}" destId="{B5D5868C-CF68-4B5B-81D8-D6CE39996958}" srcOrd="1" destOrd="0" parTransId="{42825642-2697-49A5-818F-CB6A9CF693AF}" sibTransId="{FAD7EDF7-6D30-4800-91F3-24B333D260E8}"/>
    <dgm:cxn modelId="{072BFEBC-959D-480D-BEB0-821763D72C87}" type="presOf" srcId="{9660F962-7E8B-4922-89EA-EF999171ED2C}" destId="{E0B6CC56-0A70-45E4-BCBF-1850B70BD699}" srcOrd="0" destOrd="0" presId="urn:microsoft.com/office/officeart/2008/layout/HalfCircleOrganizationChart"/>
    <dgm:cxn modelId="{9D960EFA-3724-4EA1-8AAA-B7C2938304DC}" srcId="{69E9B2EF-FABB-430E-B341-7407D17C0EBB}" destId="{C019441A-75FB-4E68-8242-169794D94412}" srcOrd="2" destOrd="0" parTransId="{9660F962-7E8B-4922-89EA-EF999171ED2C}" sibTransId="{45FD25B8-0EE4-456E-BA68-0FF613C4ACB7}"/>
    <dgm:cxn modelId="{7D808962-F7A2-4531-89AA-76A9A0241E5E}" type="presOf" srcId="{2AC1B1B1-A376-457C-A105-942C3B105533}" destId="{CED56513-2E60-46C3-956E-CFC3D25235B2}" srcOrd="0" destOrd="0" presId="urn:microsoft.com/office/officeart/2008/layout/HalfCircleOrganizationChart"/>
    <dgm:cxn modelId="{A8A7B0D6-2D36-43C0-8FD4-D290CE3F3D05}" srcId="{69E9B2EF-FABB-430E-B341-7407D17C0EBB}" destId="{83812F42-A839-42D2-9D23-602811B18F10}" srcOrd="0" destOrd="0" parTransId="{3EDBCD51-7594-408C-9D38-C60C0EE88482}" sibTransId="{F6B2922E-BA8A-44DF-892F-42028CFDA49D}"/>
    <dgm:cxn modelId="{1A9C5180-4E0A-4CA4-871D-D91E262240F8}" type="presOf" srcId="{83812F42-A839-42D2-9D23-602811B18F10}" destId="{C2BFA378-565E-4E2E-988A-BB2334F1D590}" srcOrd="1" destOrd="0" presId="urn:microsoft.com/office/officeart/2008/layout/HalfCircleOrganizationChart"/>
    <dgm:cxn modelId="{968881DF-255D-4F55-BCCA-D00E97A76D12}" type="presOf" srcId="{2AC1B1B1-A376-457C-A105-942C3B105533}" destId="{95131EFC-4800-4D01-A71A-8C3EBF5695FD}" srcOrd="1" destOrd="0" presId="urn:microsoft.com/office/officeart/2008/layout/HalfCircleOrganizationChart"/>
    <dgm:cxn modelId="{5BB8F6E1-96DC-4B0E-8564-AF357C6378D0}" type="presOf" srcId="{B5D5868C-CF68-4B5B-81D8-D6CE39996958}" destId="{4A6156CC-A5D6-46DB-8EE2-AA35C5BBFC60}" srcOrd="0" destOrd="0" presId="urn:microsoft.com/office/officeart/2008/layout/HalfCircleOrganizationChart"/>
    <dgm:cxn modelId="{4A99F82A-8C13-4834-9158-7CF316A6A86E}" srcId="{CB5A2B48-2056-4B71-A6B9-1EB15B715986}" destId="{69E9B2EF-FABB-430E-B341-7407D17C0EBB}" srcOrd="0" destOrd="0" parTransId="{A6740CD6-6415-4D0A-AFE5-C80DAAFED6D0}" sibTransId="{330B26A9-B34E-4B99-8062-1FBC24084EBE}"/>
    <dgm:cxn modelId="{E169F558-4BFB-4698-8DBC-F1A5ACB7B3C8}" type="presOf" srcId="{69E9B2EF-FABB-430E-B341-7407D17C0EBB}" destId="{E15FABC5-F898-46D0-8D6B-A023D02B9B26}" srcOrd="0" destOrd="0" presId="urn:microsoft.com/office/officeart/2008/layout/HalfCircleOrganizationChart"/>
    <dgm:cxn modelId="{2E3DF417-13B8-4E05-B2FC-222FA7E32A6A}" type="presOf" srcId="{83812F42-A839-42D2-9D23-602811B18F10}" destId="{EDF2F14B-0EC6-4315-B821-E79ECC933789}" srcOrd="0" destOrd="0" presId="urn:microsoft.com/office/officeart/2008/layout/HalfCircleOrganizationChart"/>
    <dgm:cxn modelId="{1A6EE38C-D671-4971-86C8-17E305AF9210}" type="presOf" srcId="{CB5A2B48-2056-4B71-A6B9-1EB15B715986}" destId="{0CFEC292-5721-4AB0-A82F-5AD5F50E9774}" srcOrd="0" destOrd="0" presId="urn:microsoft.com/office/officeart/2008/layout/HalfCircleOrganizationChart"/>
    <dgm:cxn modelId="{4C9586F8-E7FF-44B8-A23D-45D3CAF03945}" type="presOf" srcId="{6DEC2734-9A15-4167-85CF-9C8F7F4B6116}" destId="{B5B80AF0-FDFE-4DBF-B846-C51E77D176AA}" srcOrd="0" destOrd="0" presId="urn:microsoft.com/office/officeart/2008/layout/HalfCircleOrganizationChart"/>
    <dgm:cxn modelId="{B9A88B8B-46DC-4A68-9A73-82A29C756542}" type="presOf" srcId="{7054DEBD-A394-485F-8C9E-7273C8079F01}" destId="{D3AC49AF-793D-48D5-B320-5E4D3340FBE8}" srcOrd="0" destOrd="0" presId="urn:microsoft.com/office/officeart/2008/layout/HalfCircleOrganizationChart"/>
    <dgm:cxn modelId="{331453FE-0730-4A0D-AA82-BD102CBCA3B7}" type="presOf" srcId="{B5D5868C-CF68-4B5B-81D8-D6CE39996958}" destId="{68381E1F-04F3-4E2C-9F48-4118E52DD998}" srcOrd="1" destOrd="0" presId="urn:microsoft.com/office/officeart/2008/layout/HalfCircleOrganizationChart"/>
    <dgm:cxn modelId="{FBD488DE-D0C6-42E1-AD65-F5B405A7993A}" type="presOf" srcId="{3EDBCD51-7594-408C-9D38-C60C0EE88482}" destId="{E3DF537D-A28A-44C2-AA11-BD4B038EB41A}" srcOrd="0" destOrd="0" presId="urn:microsoft.com/office/officeart/2008/layout/HalfCircleOrganizationChart"/>
    <dgm:cxn modelId="{671B7C48-1E72-4508-9807-24842266B23E}" srcId="{69E9B2EF-FABB-430E-B341-7407D17C0EBB}" destId="{6DEC2734-9A15-4167-85CF-9C8F7F4B6116}" srcOrd="3" destOrd="0" parTransId="{7054DEBD-A394-485F-8C9E-7273C8079F01}" sibTransId="{20DFFD59-5DFE-47AE-A572-2EC567A30A45}"/>
    <dgm:cxn modelId="{D1014E56-4484-443F-A58D-4CAB093699EC}" type="presOf" srcId="{6DEC2734-9A15-4167-85CF-9C8F7F4B6116}" destId="{32E9C21B-929D-4EBE-A624-E93D87BD2FB2}" srcOrd="1" destOrd="0" presId="urn:microsoft.com/office/officeart/2008/layout/HalfCircleOrganizationChart"/>
    <dgm:cxn modelId="{941BFD41-B885-4F35-B73D-9EB1269CA93B}" type="presOf" srcId="{C019441A-75FB-4E68-8242-169794D94412}" destId="{EA86C1F6-3EAB-4273-A14D-09B6B615634C}" srcOrd="0" destOrd="0" presId="urn:microsoft.com/office/officeart/2008/layout/HalfCircleOrganizationChart"/>
    <dgm:cxn modelId="{497B55C4-C054-4B4E-9AC1-9F891CC7F816}" type="presOf" srcId="{69E9B2EF-FABB-430E-B341-7407D17C0EBB}" destId="{27595777-4651-4D70-B10E-F7B015FCF631}" srcOrd="1" destOrd="0" presId="urn:microsoft.com/office/officeart/2008/layout/HalfCircleOrganizationChart"/>
    <dgm:cxn modelId="{A3045974-01C9-463A-B0DB-DE8041729DCA}" type="presOf" srcId="{E745CE3A-9E57-4059-9821-7CF17685CB3F}" destId="{B1ABB2AB-EC38-4F00-8A26-D13A0A79EF83}" srcOrd="0" destOrd="0" presId="urn:microsoft.com/office/officeart/2008/layout/HalfCircleOrganizationChart"/>
    <dgm:cxn modelId="{5A893AA5-E2FB-4E65-87CD-50E731B9EB4E}" type="presParOf" srcId="{0CFEC292-5721-4AB0-A82F-5AD5F50E9774}" destId="{1AC4691C-AD0F-4D6F-9DC0-D4E85364C05F}" srcOrd="0" destOrd="0" presId="urn:microsoft.com/office/officeart/2008/layout/HalfCircleOrganizationChart"/>
    <dgm:cxn modelId="{68543609-E4E8-4B3F-B8B5-85F8356BD9FC}" type="presParOf" srcId="{1AC4691C-AD0F-4D6F-9DC0-D4E85364C05F}" destId="{D041DF9B-579D-4CC8-8F02-0B566AB8EF6E}" srcOrd="0" destOrd="0" presId="urn:microsoft.com/office/officeart/2008/layout/HalfCircleOrganizationChart"/>
    <dgm:cxn modelId="{9810CECD-736E-4F76-BCF2-E83A25033957}" type="presParOf" srcId="{D041DF9B-579D-4CC8-8F02-0B566AB8EF6E}" destId="{E15FABC5-F898-46D0-8D6B-A023D02B9B26}" srcOrd="0" destOrd="0" presId="urn:microsoft.com/office/officeart/2008/layout/HalfCircleOrganizationChart"/>
    <dgm:cxn modelId="{ADCEAC46-C60A-4DED-8EFA-86C44C2F490D}" type="presParOf" srcId="{D041DF9B-579D-4CC8-8F02-0B566AB8EF6E}" destId="{037F0CD7-E4EE-4782-951D-4D2A23C1B44D}" srcOrd="1" destOrd="0" presId="urn:microsoft.com/office/officeart/2008/layout/HalfCircleOrganizationChart"/>
    <dgm:cxn modelId="{4E774601-442F-446E-BA69-F76B06D522AF}" type="presParOf" srcId="{D041DF9B-579D-4CC8-8F02-0B566AB8EF6E}" destId="{8C489BF5-88A3-45A2-84BE-D9D783AC478B}" srcOrd="2" destOrd="0" presId="urn:microsoft.com/office/officeart/2008/layout/HalfCircleOrganizationChart"/>
    <dgm:cxn modelId="{B9F2CE02-AFE7-4D5B-9F5D-CADA453FDEE2}" type="presParOf" srcId="{D041DF9B-579D-4CC8-8F02-0B566AB8EF6E}" destId="{27595777-4651-4D70-B10E-F7B015FCF631}" srcOrd="3" destOrd="0" presId="urn:microsoft.com/office/officeart/2008/layout/HalfCircleOrganizationChart"/>
    <dgm:cxn modelId="{15534CB9-05CC-4644-A776-036DC0A2641E}" type="presParOf" srcId="{1AC4691C-AD0F-4D6F-9DC0-D4E85364C05F}" destId="{79535AA3-82C1-4D5D-BD2B-A315B7264B78}" srcOrd="1" destOrd="0" presId="urn:microsoft.com/office/officeart/2008/layout/HalfCircleOrganizationChart"/>
    <dgm:cxn modelId="{8804F190-8EB2-4EDA-AFB2-1C43ED7DD194}" type="presParOf" srcId="{79535AA3-82C1-4D5D-BD2B-A315B7264B78}" destId="{E3DF537D-A28A-44C2-AA11-BD4B038EB41A}" srcOrd="0" destOrd="0" presId="urn:microsoft.com/office/officeart/2008/layout/HalfCircleOrganizationChart"/>
    <dgm:cxn modelId="{DAA991E9-A378-4E71-B8F1-B3A986FAAF53}" type="presParOf" srcId="{79535AA3-82C1-4D5D-BD2B-A315B7264B78}" destId="{CB6A1022-2F08-4015-A797-370AB016E659}" srcOrd="1" destOrd="0" presId="urn:microsoft.com/office/officeart/2008/layout/HalfCircleOrganizationChart"/>
    <dgm:cxn modelId="{8F3BCD08-FBA2-44CE-B836-99E9BDBB63D9}" type="presParOf" srcId="{CB6A1022-2F08-4015-A797-370AB016E659}" destId="{46D79DC1-A10E-4B20-BDCC-8C9CFF4DF9B4}" srcOrd="0" destOrd="0" presId="urn:microsoft.com/office/officeart/2008/layout/HalfCircleOrganizationChart"/>
    <dgm:cxn modelId="{C9EFAE4A-5B7D-46B0-A64F-87BFFEE4B946}" type="presParOf" srcId="{46D79DC1-A10E-4B20-BDCC-8C9CFF4DF9B4}" destId="{EDF2F14B-0EC6-4315-B821-E79ECC933789}" srcOrd="0" destOrd="0" presId="urn:microsoft.com/office/officeart/2008/layout/HalfCircleOrganizationChart"/>
    <dgm:cxn modelId="{5DF31D5C-8824-4198-99E1-52D5A75FC037}" type="presParOf" srcId="{46D79DC1-A10E-4B20-BDCC-8C9CFF4DF9B4}" destId="{823534BE-5D13-480A-9AF4-D6E8DEC4BD25}" srcOrd="1" destOrd="0" presId="urn:microsoft.com/office/officeart/2008/layout/HalfCircleOrganizationChart"/>
    <dgm:cxn modelId="{32AAF4AA-3291-411C-BF9A-3006E085AD7A}" type="presParOf" srcId="{46D79DC1-A10E-4B20-BDCC-8C9CFF4DF9B4}" destId="{32EBB98F-8B27-40A3-A6DE-4AE808E9B01B}" srcOrd="2" destOrd="0" presId="urn:microsoft.com/office/officeart/2008/layout/HalfCircleOrganizationChart"/>
    <dgm:cxn modelId="{E9E64CAF-3C07-48DC-A370-86BCF9A971C8}" type="presParOf" srcId="{46D79DC1-A10E-4B20-BDCC-8C9CFF4DF9B4}" destId="{C2BFA378-565E-4E2E-988A-BB2334F1D590}" srcOrd="3" destOrd="0" presId="urn:microsoft.com/office/officeart/2008/layout/HalfCircleOrganizationChart"/>
    <dgm:cxn modelId="{720486AA-0380-415B-B751-2CF7675FCADE}" type="presParOf" srcId="{CB6A1022-2F08-4015-A797-370AB016E659}" destId="{861A579A-780F-4E82-B25B-CDEFE2D14639}" srcOrd="1" destOrd="0" presId="urn:microsoft.com/office/officeart/2008/layout/HalfCircleOrganizationChart"/>
    <dgm:cxn modelId="{F57EAA00-9824-4995-999B-B4F1D5EC1519}" type="presParOf" srcId="{CB6A1022-2F08-4015-A797-370AB016E659}" destId="{ED5320AA-DAAF-4C8B-A7D6-CBAC8FC9CDF0}" srcOrd="2" destOrd="0" presId="urn:microsoft.com/office/officeart/2008/layout/HalfCircleOrganizationChart"/>
    <dgm:cxn modelId="{6A649BF1-C5DB-4C38-85E5-E5B414DF7475}" type="presParOf" srcId="{79535AA3-82C1-4D5D-BD2B-A315B7264B78}" destId="{187C3453-0BDB-4DC9-9A68-0B586A05ED1D}" srcOrd="2" destOrd="0" presId="urn:microsoft.com/office/officeart/2008/layout/HalfCircleOrganizationChart"/>
    <dgm:cxn modelId="{51D7866C-C12B-43B9-B1FC-F04519DDFBE5}" type="presParOf" srcId="{79535AA3-82C1-4D5D-BD2B-A315B7264B78}" destId="{88F4FCFB-32B0-44EF-B39B-C48340EC94F9}" srcOrd="3" destOrd="0" presId="urn:microsoft.com/office/officeart/2008/layout/HalfCircleOrganizationChart"/>
    <dgm:cxn modelId="{1120A0DE-BA1A-47F8-A5F6-2C9FDDE740B2}" type="presParOf" srcId="{88F4FCFB-32B0-44EF-B39B-C48340EC94F9}" destId="{91A3C8AA-3354-4858-8E7A-A9C7493D7424}" srcOrd="0" destOrd="0" presId="urn:microsoft.com/office/officeart/2008/layout/HalfCircleOrganizationChart"/>
    <dgm:cxn modelId="{61EE3544-16A0-472D-83EB-E2F04A55BA4C}" type="presParOf" srcId="{91A3C8AA-3354-4858-8E7A-A9C7493D7424}" destId="{4A6156CC-A5D6-46DB-8EE2-AA35C5BBFC60}" srcOrd="0" destOrd="0" presId="urn:microsoft.com/office/officeart/2008/layout/HalfCircleOrganizationChart"/>
    <dgm:cxn modelId="{70745891-F64E-4F55-BD3D-85D8DED04F21}" type="presParOf" srcId="{91A3C8AA-3354-4858-8E7A-A9C7493D7424}" destId="{FD1C01A5-BFE1-4178-856B-C682112EA651}" srcOrd="1" destOrd="0" presId="urn:microsoft.com/office/officeart/2008/layout/HalfCircleOrganizationChart"/>
    <dgm:cxn modelId="{5D7D6469-E179-4978-8941-C508E638447F}" type="presParOf" srcId="{91A3C8AA-3354-4858-8E7A-A9C7493D7424}" destId="{0B6A2282-AE03-4084-B72E-A425F3848390}" srcOrd="2" destOrd="0" presId="urn:microsoft.com/office/officeart/2008/layout/HalfCircleOrganizationChart"/>
    <dgm:cxn modelId="{2DB9B315-BF8B-4EAB-98C8-BB8B661BA60F}" type="presParOf" srcId="{91A3C8AA-3354-4858-8E7A-A9C7493D7424}" destId="{68381E1F-04F3-4E2C-9F48-4118E52DD998}" srcOrd="3" destOrd="0" presId="urn:microsoft.com/office/officeart/2008/layout/HalfCircleOrganizationChart"/>
    <dgm:cxn modelId="{42A468F3-2D4D-4D49-88BB-5552ADE4A1A7}" type="presParOf" srcId="{88F4FCFB-32B0-44EF-B39B-C48340EC94F9}" destId="{B686FC6F-5477-47B6-8A69-26202FB1EE63}" srcOrd="1" destOrd="0" presId="urn:microsoft.com/office/officeart/2008/layout/HalfCircleOrganizationChart"/>
    <dgm:cxn modelId="{9F946B60-0D26-4A75-9543-0F89D8AA870E}" type="presParOf" srcId="{88F4FCFB-32B0-44EF-B39B-C48340EC94F9}" destId="{8F040D90-304B-4824-A66E-F9C6C7D48403}" srcOrd="2" destOrd="0" presId="urn:microsoft.com/office/officeart/2008/layout/HalfCircleOrganizationChart"/>
    <dgm:cxn modelId="{8F18694F-2950-4501-BD93-3EAC65D396C5}" type="presParOf" srcId="{79535AA3-82C1-4D5D-BD2B-A315B7264B78}" destId="{E0B6CC56-0A70-45E4-BCBF-1850B70BD699}" srcOrd="4" destOrd="0" presId="urn:microsoft.com/office/officeart/2008/layout/HalfCircleOrganizationChart"/>
    <dgm:cxn modelId="{46F17471-669F-4356-B420-8DBF74A4224D}" type="presParOf" srcId="{79535AA3-82C1-4D5D-BD2B-A315B7264B78}" destId="{9BA152D0-1DE3-446B-9E8D-18E2CD4217E5}" srcOrd="5" destOrd="0" presId="urn:microsoft.com/office/officeart/2008/layout/HalfCircleOrganizationChart"/>
    <dgm:cxn modelId="{7E9B8DD4-7308-48CC-A54E-48BD56E2F30E}" type="presParOf" srcId="{9BA152D0-1DE3-446B-9E8D-18E2CD4217E5}" destId="{4CC68556-BD4A-4900-A82A-ADE0492CD9FC}" srcOrd="0" destOrd="0" presId="urn:microsoft.com/office/officeart/2008/layout/HalfCircleOrganizationChart"/>
    <dgm:cxn modelId="{6C26EF27-92FD-49DF-AF21-C3247B27CC29}" type="presParOf" srcId="{4CC68556-BD4A-4900-A82A-ADE0492CD9FC}" destId="{EA86C1F6-3EAB-4273-A14D-09B6B615634C}" srcOrd="0" destOrd="0" presId="urn:microsoft.com/office/officeart/2008/layout/HalfCircleOrganizationChart"/>
    <dgm:cxn modelId="{ED0431DC-D9FF-4D82-BCDF-20CA729C3F79}" type="presParOf" srcId="{4CC68556-BD4A-4900-A82A-ADE0492CD9FC}" destId="{18766DC7-1B4D-4038-8AC0-27CA8E934989}" srcOrd="1" destOrd="0" presId="urn:microsoft.com/office/officeart/2008/layout/HalfCircleOrganizationChart"/>
    <dgm:cxn modelId="{C485262F-4029-4CDF-AA9D-18D98FDA8CDF}" type="presParOf" srcId="{4CC68556-BD4A-4900-A82A-ADE0492CD9FC}" destId="{CB1D2089-5D33-4F91-8912-60AC403B98BB}" srcOrd="2" destOrd="0" presId="urn:microsoft.com/office/officeart/2008/layout/HalfCircleOrganizationChart"/>
    <dgm:cxn modelId="{6B53E68C-B0DC-452E-A583-43EB481C3DB2}" type="presParOf" srcId="{4CC68556-BD4A-4900-A82A-ADE0492CD9FC}" destId="{8744EA31-8100-4997-BF84-8ED143B4A0C3}" srcOrd="3" destOrd="0" presId="urn:microsoft.com/office/officeart/2008/layout/HalfCircleOrganizationChart"/>
    <dgm:cxn modelId="{97C14BFD-A961-4D31-8101-16B7C0C83082}" type="presParOf" srcId="{9BA152D0-1DE3-446B-9E8D-18E2CD4217E5}" destId="{1E31C6AA-FF89-4016-8B0C-C960E3A4975B}" srcOrd="1" destOrd="0" presId="urn:microsoft.com/office/officeart/2008/layout/HalfCircleOrganizationChart"/>
    <dgm:cxn modelId="{2BDE8F17-7BB5-401E-8151-706DB0702F08}" type="presParOf" srcId="{9BA152D0-1DE3-446B-9E8D-18E2CD4217E5}" destId="{AD9E4286-29A8-4883-8DF6-0DD29DB40D22}" srcOrd="2" destOrd="0" presId="urn:microsoft.com/office/officeart/2008/layout/HalfCircleOrganizationChart"/>
    <dgm:cxn modelId="{347F680B-F853-4417-8766-71294AE93A27}" type="presParOf" srcId="{79535AA3-82C1-4D5D-BD2B-A315B7264B78}" destId="{D3AC49AF-793D-48D5-B320-5E4D3340FBE8}" srcOrd="6" destOrd="0" presId="urn:microsoft.com/office/officeart/2008/layout/HalfCircleOrganizationChart"/>
    <dgm:cxn modelId="{0FE84DB9-B950-405B-BFA7-E6DC780C5ED9}" type="presParOf" srcId="{79535AA3-82C1-4D5D-BD2B-A315B7264B78}" destId="{80AD81DC-2DD5-4C7C-B1D8-55B47AB23B1E}" srcOrd="7" destOrd="0" presId="urn:microsoft.com/office/officeart/2008/layout/HalfCircleOrganizationChart"/>
    <dgm:cxn modelId="{46DA82D8-DD5B-4DA7-B4DB-9D8B9FE36679}" type="presParOf" srcId="{80AD81DC-2DD5-4C7C-B1D8-55B47AB23B1E}" destId="{1E6EAA97-D1EA-40BB-935E-B3F5DD1320F4}" srcOrd="0" destOrd="0" presId="urn:microsoft.com/office/officeart/2008/layout/HalfCircleOrganizationChart"/>
    <dgm:cxn modelId="{E766E280-E71F-4E00-9D03-1D8A148D78A4}" type="presParOf" srcId="{1E6EAA97-D1EA-40BB-935E-B3F5DD1320F4}" destId="{B5B80AF0-FDFE-4DBF-B846-C51E77D176AA}" srcOrd="0" destOrd="0" presId="urn:microsoft.com/office/officeart/2008/layout/HalfCircleOrganizationChart"/>
    <dgm:cxn modelId="{61AC4841-0179-470D-B803-E2303A4FCA09}" type="presParOf" srcId="{1E6EAA97-D1EA-40BB-935E-B3F5DD1320F4}" destId="{6387EAC6-CE06-462B-BD70-65B95338B0C1}" srcOrd="1" destOrd="0" presId="urn:microsoft.com/office/officeart/2008/layout/HalfCircleOrganizationChart"/>
    <dgm:cxn modelId="{533095DE-60D6-412D-B92F-094B9D7F76D4}" type="presParOf" srcId="{1E6EAA97-D1EA-40BB-935E-B3F5DD1320F4}" destId="{8755EBE8-F0CE-4ED0-B951-84B0B5E68E75}" srcOrd="2" destOrd="0" presId="urn:microsoft.com/office/officeart/2008/layout/HalfCircleOrganizationChart"/>
    <dgm:cxn modelId="{09DA4125-3E63-4FB5-B7E8-925568B8729B}" type="presParOf" srcId="{1E6EAA97-D1EA-40BB-935E-B3F5DD1320F4}" destId="{32E9C21B-929D-4EBE-A624-E93D87BD2FB2}" srcOrd="3" destOrd="0" presId="urn:microsoft.com/office/officeart/2008/layout/HalfCircleOrganizationChart"/>
    <dgm:cxn modelId="{497567AF-84BB-4DE8-B9AA-03B79FFDF602}" type="presParOf" srcId="{80AD81DC-2DD5-4C7C-B1D8-55B47AB23B1E}" destId="{01E65F5D-7860-401F-B879-EE8E24273638}" srcOrd="1" destOrd="0" presId="urn:microsoft.com/office/officeart/2008/layout/HalfCircleOrganizationChart"/>
    <dgm:cxn modelId="{922E75EA-5C3B-4034-9D29-4742C0EBE647}" type="presParOf" srcId="{80AD81DC-2DD5-4C7C-B1D8-55B47AB23B1E}" destId="{69E91C66-2DF1-451F-8B0A-716B1ADB0E95}" srcOrd="2" destOrd="0" presId="urn:microsoft.com/office/officeart/2008/layout/HalfCircleOrganizationChart"/>
    <dgm:cxn modelId="{5D54E6A1-BB84-4F89-9E76-3CF3F68D9DDB}" type="presParOf" srcId="{79535AA3-82C1-4D5D-BD2B-A315B7264B78}" destId="{B1ABB2AB-EC38-4F00-8A26-D13A0A79EF83}" srcOrd="8" destOrd="0" presId="urn:microsoft.com/office/officeart/2008/layout/HalfCircleOrganizationChart"/>
    <dgm:cxn modelId="{0AE61ACB-9ACB-4C80-9397-648995AC3458}" type="presParOf" srcId="{79535AA3-82C1-4D5D-BD2B-A315B7264B78}" destId="{77AFD339-4F87-4A9C-BC11-4F171F448499}" srcOrd="9" destOrd="0" presId="urn:microsoft.com/office/officeart/2008/layout/HalfCircleOrganizationChart"/>
    <dgm:cxn modelId="{0FAA44F5-9560-46E2-9F87-6D486B1FDDEC}" type="presParOf" srcId="{77AFD339-4F87-4A9C-BC11-4F171F448499}" destId="{11274E7C-3128-47D2-A35C-D0CBC9791EDE}" srcOrd="0" destOrd="0" presId="urn:microsoft.com/office/officeart/2008/layout/HalfCircleOrganizationChart"/>
    <dgm:cxn modelId="{5BD4F326-4C00-48EE-9385-1F16CC54C9E6}" type="presParOf" srcId="{11274E7C-3128-47D2-A35C-D0CBC9791EDE}" destId="{CED56513-2E60-46C3-956E-CFC3D25235B2}" srcOrd="0" destOrd="0" presId="urn:microsoft.com/office/officeart/2008/layout/HalfCircleOrganizationChart"/>
    <dgm:cxn modelId="{0447E296-FEE1-41C8-8BBA-742C2A6847E1}" type="presParOf" srcId="{11274E7C-3128-47D2-A35C-D0CBC9791EDE}" destId="{097AEC39-E8DE-4966-8172-DEAE101D8406}" srcOrd="1" destOrd="0" presId="urn:microsoft.com/office/officeart/2008/layout/HalfCircleOrganizationChart"/>
    <dgm:cxn modelId="{4E638ADB-ABB0-4BFE-A2B5-7503847E5200}" type="presParOf" srcId="{11274E7C-3128-47D2-A35C-D0CBC9791EDE}" destId="{1827ECF7-7386-4F8B-8C2E-C7FB9C29BDC4}" srcOrd="2" destOrd="0" presId="urn:microsoft.com/office/officeart/2008/layout/HalfCircleOrganizationChart"/>
    <dgm:cxn modelId="{1D01AB70-11BC-4E8E-AC81-B495E7A08426}" type="presParOf" srcId="{11274E7C-3128-47D2-A35C-D0CBC9791EDE}" destId="{95131EFC-4800-4D01-A71A-8C3EBF5695FD}" srcOrd="3" destOrd="0" presId="urn:microsoft.com/office/officeart/2008/layout/HalfCircleOrganizationChart"/>
    <dgm:cxn modelId="{5F0B96BC-7750-4506-B52F-F65EE8B34804}" type="presParOf" srcId="{77AFD339-4F87-4A9C-BC11-4F171F448499}" destId="{E64C1210-6620-4467-B1FF-52AC89ACD048}" srcOrd="1" destOrd="0" presId="urn:microsoft.com/office/officeart/2008/layout/HalfCircleOrganizationChart"/>
    <dgm:cxn modelId="{7599FC41-5A49-4DEB-8CF7-E00B0C6B2378}" type="presParOf" srcId="{77AFD339-4F87-4A9C-BC11-4F171F448499}" destId="{BB389076-1483-43CA-8613-D51787749006}" srcOrd="2" destOrd="0" presId="urn:microsoft.com/office/officeart/2008/layout/HalfCircleOrganizationChart"/>
    <dgm:cxn modelId="{DC16FDCA-98C2-457A-B4C1-3699D4A42839}" type="presParOf" srcId="{1AC4691C-AD0F-4D6F-9DC0-D4E85364C05F}" destId="{3E719702-7F5F-4629-AF72-A87976C4F25D}"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3E3417-01CC-4585-B963-47CCF2A29417}"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1A275167-EC6B-4CD0-A042-2DE98D2A5E63}">
      <dgm:prSet phldrT="[Text]" custT="1"/>
      <dgm:spPr>
        <a:solidFill>
          <a:srgbClr val="FF0000"/>
        </a:solidFill>
      </dgm:spPr>
      <dgm:t>
        <a:bodyPr/>
        <a:lstStyle/>
        <a:p>
          <a:r>
            <a:rPr lang="en-US" sz="2000" dirty="0" err="1"/>
            <a:t>Accounta-bility</a:t>
          </a:r>
          <a:endParaRPr lang="en-US" sz="2000" dirty="0"/>
        </a:p>
      </dgm:t>
    </dgm:pt>
    <dgm:pt modelId="{10F130A9-F9D6-43A2-815A-DD4CC8E76428}" type="parTrans" cxnId="{79BE2793-F294-4DE1-8DF8-33A7DF3973F0}">
      <dgm:prSet/>
      <dgm:spPr/>
      <dgm:t>
        <a:bodyPr/>
        <a:lstStyle/>
        <a:p>
          <a:endParaRPr lang="en-US"/>
        </a:p>
      </dgm:t>
    </dgm:pt>
    <dgm:pt modelId="{291D1571-0FA9-48E9-9588-F218D136F703}" type="sibTrans" cxnId="{79BE2793-F294-4DE1-8DF8-33A7DF3973F0}">
      <dgm:prSet/>
      <dgm:spPr/>
      <dgm:t>
        <a:bodyPr/>
        <a:lstStyle/>
        <a:p>
          <a:endParaRPr lang="en-US"/>
        </a:p>
      </dgm:t>
    </dgm:pt>
    <dgm:pt modelId="{FE81CA39-C616-42FE-9A0B-7416AAC46FC5}">
      <dgm:prSet phldrT="[Text]"/>
      <dgm:spPr/>
      <dgm:t>
        <a:bodyPr/>
        <a:lstStyle/>
        <a:p>
          <a:r>
            <a:rPr lang="en-US" dirty="0"/>
            <a:t>Shared biblical values</a:t>
          </a:r>
        </a:p>
      </dgm:t>
    </dgm:pt>
    <dgm:pt modelId="{DAEE34E8-4ED4-414C-B933-3908DA29D309}" type="parTrans" cxnId="{C36210AE-5DF0-4E4F-95AA-9E39B094C4B3}">
      <dgm:prSet/>
      <dgm:spPr/>
      <dgm:t>
        <a:bodyPr/>
        <a:lstStyle/>
        <a:p>
          <a:endParaRPr lang="en-US"/>
        </a:p>
      </dgm:t>
    </dgm:pt>
    <dgm:pt modelId="{72E3A0DA-665F-4FE3-8B79-765F2156809F}" type="sibTrans" cxnId="{C36210AE-5DF0-4E4F-95AA-9E39B094C4B3}">
      <dgm:prSet/>
      <dgm:spPr/>
      <dgm:t>
        <a:bodyPr/>
        <a:lstStyle/>
        <a:p>
          <a:endParaRPr lang="en-US"/>
        </a:p>
      </dgm:t>
    </dgm:pt>
    <dgm:pt modelId="{D1315228-0524-444B-910C-45B2CD2796C5}">
      <dgm:prSet phldrT="[Text]"/>
      <dgm:spPr>
        <a:solidFill>
          <a:srgbClr val="92D050"/>
        </a:solidFill>
      </dgm:spPr>
      <dgm:t>
        <a:bodyPr/>
        <a:lstStyle/>
        <a:p>
          <a:r>
            <a:rPr lang="en-US" dirty="0"/>
            <a:t>Body of Christ</a:t>
          </a:r>
        </a:p>
      </dgm:t>
    </dgm:pt>
    <dgm:pt modelId="{8273B6F2-8974-491B-9301-38EA12BC8BB5}" type="parTrans" cxnId="{CCF20EF0-2561-465D-9EC3-0D87F8793721}">
      <dgm:prSet/>
      <dgm:spPr/>
      <dgm:t>
        <a:bodyPr/>
        <a:lstStyle/>
        <a:p>
          <a:endParaRPr lang="en-US"/>
        </a:p>
      </dgm:t>
    </dgm:pt>
    <dgm:pt modelId="{E6003A97-2100-4016-8EC4-0D1AB306FF89}" type="sibTrans" cxnId="{CCF20EF0-2561-465D-9EC3-0D87F8793721}">
      <dgm:prSet/>
      <dgm:spPr/>
      <dgm:t>
        <a:bodyPr/>
        <a:lstStyle/>
        <a:p>
          <a:endParaRPr lang="en-US"/>
        </a:p>
      </dgm:t>
    </dgm:pt>
    <dgm:pt modelId="{5EB90578-0472-43C3-998C-C2406FC8FDA7}" type="pres">
      <dgm:prSet presAssocID="{5D3E3417-01CC-4585-B963-47CCF2A29417}" presName="linearFlow" presStyleCnt="0">
        <dgm:presLayoutVars>
          <dgm:dir/>
          <dgm:resizeHandles val="exact"/>
        </dgm:presLayoutVars>
      </dgm:prSet>
      <dgm:spPr/>
    </dgm:pt>
    <dgm:pt modelId="{9FD47BD3-8A95-4D99-A4E8-16E34EB5FE80}" type="pres">
      <dgm:prSet presAssocID="{1A275167-EC6B-4CD0-A042-2DE98D2A5E63}" presName="node" presStyleLbl="node1" presStyleIdx="0" presStyleCnt="3">
        <dgm:presLayoutVars>
          <dgm:bulletEnabled val="1"/>
        </dgm:presLayoutVars>
      </dgm:prSet>
      <dgm:spPr/>
      <dgm:t>
        <a:bodyPr/>
        <a:lstStyle/>
        <a:p>
          <a:endParaRPr lang="en-US"/>
        </a:p>
      </dgm:t>
    </dgm:pt>
    <dgm:pt modelId="{923026BA-8564-4112-80BC-AE70F5BA2F5F}" type="pres">
      <dgm:prSet presAssocID="{291D1571-0FA9-48E9-9588-F218D136F703}" presName="spacerL" presStyleCnt="0"/>
      <dgm:spPr/>
    </dgm:pt>
    <dgm:pt modelId="{9ED3BBFD-45DD-43B4-9187-32054C1A4266}" type="pres">
      <dgm:prSet presAssocID="{291D1571-0FA9-48E9-9588-F218D136F703}" presName="sibTrans" presStyleLbl="sibTrans2D1" presStyleIdx="0" presStyleCnt="2"/>
      <dgm:spPr/>
      <dgm:t>
        <a:bodyPr/>
        <a:lstStyle/>
        <a:p>
          <a:endParaRPr lang="en-US"/>
        </a:p>
      </dgm:t>
    </dgm:pt>
    <dgm:pt modelId="{90AF0DAA-1465-4083-B9C6-B0FC4231189D}" type="pres">
      <dgm:prSet presAssocID="{291D1571-0FA9-48E9-9588-F218D136F703}" presName="spacerR" presStyleCnt="0"/>
      <dgm:spPr/>
    </dgm:pt>
    <dgm:pt modelId="{401D43FF-3518-4C96-85C4-F799310D9E4C}" type="pres">
      <dgm:prSet presAssocID="{FE81CA39-C616-42FE-9A0B-7416AAC46FC5}" presName="node" presStyleLbl="node1" presStyleIdx="1" presStyleCnt="3">
        <dgm:presLayoutVars>
          <dgm:bulletEnabled val="1"/>
        </dgm:presLayoutVars>
      </dgm:prSet>
      <dgm:spPr/>
      <dgm:t>
        <a:bodyPr/>
        <a:lstStyle/>
        <a:p>
          <a:endParaRPr lang="en-US"/>
        </a:p>
      </dgm:t>
    </dgm:pt>
    <dgm:pt modelId="{73ECEEF3-66E1-458E-9CA3-7BFCBC6CEDB0}" type="pres">
      <dgm:prSet presAssocID="{72E3A0DA-665F-4FE3-8B79-765F2156809F}" presName="spacerL" presStyleCnt="0"/>
      <dgm:spPr/>
    </dgm:pt>
    <dgm:pt modelId="{565A83A6-7139-4546-9BDD-64C35BE8AF6E}" type="pres">
      <dgm:prSet presAssocID="{72E3A0DA-665F-4FE3-8B79-765F2156809F}" presName="sibTrans" presStyleLbl="sibTrans2D1" presStyleIdx="1" presStyleCnt="2"/>
      <dgm:spPr/>
      <dgm:t>
        <a:bodyPr/>
        <a:lstStyle/>
        <a:p>
          <a:endParaRPr lang="en-US"/>
        </a:p>
      </dgm:t>
    </dgm:pt>
    <dgm:pt modelId="{9EBFD3E4-6ACA-491E-8005-EB7CCC8E5A80}" type="pres">
      <dgm:prSet presAssocID="{72E3A0DA-665F-4FE3-8B79-765F2156809F}" presName="spacerR" presStyleCnt="0"/>
      <dgm:spPr/>
    </dgm:pt>
    <dgm:pt modelId="{E2E898F7-31AE-4956-BB78-BD2FE43524E4}" type="pres">
      <dgm:prSet presAssocID="{D1315228-0524-444B-910C-45B2CD2796C5}" presName="node" presStyleLbl="node1" presStyleIdx="2" presStyleCnt="3">
        <dgm:presLayoutVars>
          <dgm:bulletEnabled val="1"/>
        </dgm:presLayoutVars>
      </dgm:prSet>
      <dgm:spPr/>
      <dgm:t>
        <a:bodyPr/>
        <a:lstStyle/>
        <a:p>
          <a:endParaRPr lang="en-US"/>
        </a:p>
      </dgm:t>
    </dgm:pt>
  </dgm:ptLst>
  <dgm:cxnLst>
    <dgm:cxn modelId="{406497E3-D37A-4EEC-B23D-F8B7DBB36ACD}" type="presOf" srcId="{72E3A0DA-665F-4FE3-8B79-765F2156809F}" destId="{565A83A6-7139-4546-9BDD-64C35BE8AF6E}" srcOrd="0" destOrd="0" presId="urn:microsoft.com/office/officeart/2005/8/layout/equation1"/>
    <dgm:cxn modelId="{CCF20EF0-2561-465D-9EC3-0D87F8793721}" srcId="{5D3E3417-01CC-4585-B963-47CCF2A29417}" destId="{D1315228-0524-444B-910C-45B2CD2796C5}" srcOrd="2" destOrd="0" parTransId="{8273B6F2-8974-491B-9301-38EA12BC8BB5}" sibTransId="{E6003A97-2100-4016-8EC4-0D1AB306FF89}"/>
    <dgm:cxn modelId="{C36210AE-5DF0-4E4F-95AA-9E39B094C4B3}" srcId="{5D3E3417-01CC-4585-B963-47CCF2A29417}" destId="{FE81CA39-C616-42FE-9A0B-7416AAC46FC5}" srcOrd="1" destOrd="0" parTransId="{DAEE34E8-4ED4-414C-B933-3908DA29D309}" sibTransId="{72E3A0DA-665F-4FE3-8B79-765F2156809F}"/>
    <dgm:cxn modelId="{A4AFA0C6-68E0-46A4-B676-BA0AA4448E42}" type="presOf" srcId="{5D3E3417-01CC-4585-B963-47CCF2A29417}" destId="{5EB90578-0472-43C3-998C-C2406FC8FDA7}" srcOrd="0" destOrd="0" presId="urn:microsoft.com/office/officeart/2005/8/layout/equation1"/>
    <dgm:cxn modelId="{63FEFF05-CE2B-4C9F-9F26-346BAA038F04}" type="presOf" srcId="{291D1571-0FA9-48E9-9588-F218D136F703}" destId="{9ED3BBFD-45DD-43B4-9187-32054C1A4266}" srcOrd="0" destOrd="0" presId="urn:microsoft.com/office/officeart/2005/8/layout/equation1"/>
    <dgm:cxn modelId="{79BE2793-F294-4DE1-8DF8-33A7DF3973F0}" srcId="{5D3E3417-01CC-4585-B963-47CCF2A29417}" destId="{1A275167-EC6B-4CD0-A042-2DE98D2A5E63}" srcOrd="0" destOrd="0" parTransId="{10F130A9-F9D6-43A2-815A-DD4CC8E76428}" sibTransId="{291D1571-0FA9-48E9-9588-F218D136F703}"/>
    <dgm:cxn modelId="{733FB6D5-D8C0-4907-A671-DAD6A9001E24}" type="presOf" srcId="{1A275167-EC6B-4CD0-A042-2DE98D2A5E63}" destId="{9FD47BD3-8A95-4D99-A4E8-16E34EB5FE80}" srcOrd="0" destOrd="0" presId="urn:microsoft.com/office/officeart/2005/8/layout/equation1"/>
    <dgm:cxn modelId="{C234B663-B6FC-4448-8775-222536045D7A}" type="presOf" srcId="{D1315228-0524-444B-910C-45B2CD2796C5}" destId="{E2E898F7-31AE-4956-BB78-BD2FE43524E4}" srcOrd="0" destOrd="0" presId="urn:microsoft.com/office/officeart/2005/8/layout/equation1"/>
    <dgm:cxn modelId="{66B827F9-60B9-40AE-B2BD-25DCEA34788F}" type="presOf" srcId="{FE81CA39-C616-42FE-9A0B-7416AAC46FC5}" destId="{401D43FF-3518-4C96-85C4-F799310D9E4C}" srcOrd="0" destOrd="0" presId="urn:microsoft.com/office/officeart/2005/8/layout/equation1"/>
    <dgm:cxn modelId="{0A6F2024-C604-40F3-A888-0405F960CD80}" type="presParOf" srcId="{5EB90578-0472-43C3-998C-C2406FC8FDA7}" destId="{9FD47BD3-8A95-4D99-A4E8-16E34EB5FE80}" srcOrd="0" destOrd="0" presId="urn:microsoft.com/office/officeart/2005/8/layout/equation1"/>
    <dgm:cxn modelId="{1DF3054B-BB06-4846-8B91-BD376ACE9AA3}" type="presParOf" srcId="{5EB90578-0472-43C3-998C-C2406FC8FDA7}" destId="{923026BA-8564-4112-80BC-AE70F5BA2F5F}" srcOrd="1" destOrd="0" presId="urn:microsoft.com/office/officeart/2005/8/layout/equation1"/>
    <dgm:cxn modelId="{BC0B1C9D-1986-4BB8-8BC8-F12903E625F7}" type="presParOf" srcId="{5EB90578-0472-43C3-998C-C2406FC8FDA7}" destId="{9ED3BBFD-45DD-43B4-9187-32054C1A4266}" srcOrd="2" destOrd="0" presId="urn:microsoft.com/office/officeart/2005/8/layout/equation1"/>
    <dgm:cxn modelId="{1A5899C3-0BDC-445D-9834-CC7164DB8862}" type="presParOf" srcId="{5EB90578-0472-43C3-998C-C2406FC8FDA7}" destId="{90AF0DAA-1465-4083-B9C6-B0FC4231189D}" srcOrd="3" destOrd="0" presId="urn:microsoft.com/office/officeart/2005/8/layout/equation1"/>
    <dgm:cxn modelId="{B545CD14-8A80-41BD-AFCD-090844F9A5A6}" type="presParOf" srcId="{5EB90578-0472-43C3-998C-C2406FC8FDA7}" destId="{401D43FF-3518-4C96-85C4-F799310D9E4C}" srcOrd="4" destOrd="0" presId="urn:microsoft.com/office/officeart/2005/8/layout/equation1"/>
    <dgm:cxn modelId="{39D54F67-6261-4DA9-B096-00884EEFD550}" type="presParOf" srcId="{5EB90578-0472-43C3-998C-C2406FC8FDA7}" destId="{73ECEEF3-66E1-458E-9CA3-7BFCBC6CEDB0}" srcOrd="5" destOrd="0" presId="urn:microsoft.com/office/officeart/2005/8/layout/equation1"/>
    <dgm:cxn modelId="{45FEF799-AC9E-44CE-8D2C-DF1DE63C617A}" type="presParOf" srcId="{5EB90578-0472-43C3-998C-C2406FC8FDA7}" destId="{565A83A6-7139-4546-9BDD-64C35BE8AF6E}" srcOrd="6" destOrd="0" presId="urn:microsoft.com/office/officeart/2005/8/layout/equation1"/>
    <dgm:cxn modelId="{7A9FF6E4-EB91-4185-9CAD-6C472305306D}" type="presParOf" srcId="{5EB90578-0472-43C3-998C-C2406FC8FDA7}" destId="{9EBFD3E4-6ACA-491E-8005-EB7CCC8E5A80}" srcOrd="7" destOrd="0" presId="urn:microsoft.com/office/officeart/2005/8/layout/equation1"/>
    <dgm:cxn modelId="{B8D1BAB1-8DAD-4B63-9377-463E5E56278A}" type="presParOf" srcId="{5EB90578-0472-43C3-998C-C2406FC8FDA7}" destId="{E2E898F7-31AE-4956-BB78-BD2FE43524E4}"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BB2AB-EC38-4F00-8A26-D13A0A79EF83}">
      <dsp:nvSpPr>
        <dsp:cNvPr id="0" name=""/>
        <dsp:cNvSpPr/>
      </dsp:nvSpPr>
      <dsp:spPr>
        <a:xfrm>
          <a:off x="5345043" y="2305126"/>
          <a:ext cx="4429039" cy="596375"/>
        </a:xfrm>
        <a:custGeom>
          <a:avLst/>
          <a:gdLst/>
          <a:ahLst/>
          <a:cxnLst/>
          <a:rect l="0" t="0" r="0" b="0"/>
          <a:pathLst>
            <a:path>
              <a:moveTo>
                <a:pt x="0" y="0"/>
              </a:moveTo>
              <a:lnTo>
                <a:pt x="0" y="404206"/>
              </a:lnTo>
              <a:lnTo>
                <a:pt x="4429039" y="404206"/>
              </a:lnTo>
              <a:lnTo>
                <a:pt x="4429039" y="5963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AC49AF-793D-48D5-B320-5E4D3340FBE8}">
      <dsp:nvSpPr>
        <dsp:cNvPr id="0" name=""/>
        <dsp:cNvSpPr/>
      </dsp:nvSpPr>
      <dsp:spPr>
        <a:xfrm>
          <a:off x="5345043" y="2305126"/>
          <a:ext cx="2214519" cy="596375"/>
        </a:xfrm>
        <a:custGeom>
          <a:avLst/>
          <a:gdLst/>
          <a:ahLst/>
          <a:cxnLst/>
          <a:rect l="0" t="0" r="0" b="0"/>
          <a:pathLst>
            <a:path>
              <a:moveTo>
                <a:pt x="0" y="0"/>
              </a:moveTo>
              <a:lnTo>
                <a:pt x="0" y="404206"/>
              </a:lnTo>
              <a:lnTo>
                <a:pt x="2214519" y="404206"/>
              </a:lnTo>
              <a:lnTo>
                <a:pt x="2214519" y="5963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B6CC56-0A70-45E4-BCBF-1850B70BD699}">
      <dsp:nvSpPr>
        <dsp:cNvPr id="0" name=""/>
        <dsp:cNvSpPr/>
      </dsp:nvSpPr>
      <dsp:spPr>
        <a:xfrm>
          <a:off x="5299323" y="2305126"/>
          <a:ext cx="91440" cy="596375"/>
        </a:xfrm>
        <a:custGeom>
          <a:avLst/>
          <a:gdLst/>
          <a:ahLst/>
          <a:cxnLst/>
          <a:rect l="0" t="0" r="0" b="0"/>
          <a:pathLst>
            <a:path>
              <a:moveTo>
                <a:pt x="45720" y="0"/>
              </a:moveTo>
              <a:lnTo>
                <a:pt x="45720" y="5963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7C3453-0BDB-4DC9-9A68-0B586A05ED1D}">
      <dsp:nvSpPr>
        <dsp:cNvPr id="0" name=""/>
        <dsp:cNvSpPr/>
      </dsp:nvSpPr>
      <dsp:spPr>
        <a:xfrm>
          <a:off x="3130523" y="2305126"/>
          <a:ext cx="2214519" cy="596375"/>
        </a:xfrm>
        <a:custGeom>
          <a:avLst/>
          <a:gdLst/>
          <a:ahLst/>
          <a:cxnLst/>
          <a:rect l="0" t="0" r="0" b="0"/>
          <a:pathLst>
            <a:path>
              <a:moveTo>
                <a:pt x="2214519" y="0"/>
              </a:moveTo>
              <a:lnTo>
                <a:pt x="2214519" y="404206"/>
              </a:lnTo>
              <a:lnTo>
                <a:pt x="0" y="404206"/>
              </a:lnTo>
              <a:lnTo>
                <a:pt x="0" y="5963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DF537D-A28A-44C2-AA11-BD4B038EB41A}">
      <dsp:nvSpPr>
        <dsp:cNvPr id="0" name=""/>
        <dsp:cNvSpPr/>
      </dsp:nvSpPr>
      <dsp:spPr>
        <a:xfrm>
          <a:off x="916004" y="2305126"/>
          <a:ext cx="4429039" cy="596375"/>
        </a:xfrm>
        <a:custGeom>
          <a:avLst/>
          <a:gdLst/>
          <a:ahLst/>
          <a:cxnLst/>
          <a:rect l="0" t="0" r="0" b="0"/>
          <a:pathLst>
            <a:path>
              <a:moveTo>
                <a:pt x="4429039" y="0"/>
              </a:moveTo>
              <a:lnTo>
                <a:pt x="4429039" y="404206"/>
              </a:lnTo>
              <a:lnTo>
                <a:pt x="0" y="404206"/>
              </a:lnTo>
              <a:lnTo>
                <a:pt x="0" y="5963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7F0CD7-E4EE-4782-951D-4D2A23C1B44D}">
      <dsp:nvSpPr>
        <dsp:cNvPr id="0" name=""/>
        <dsp:cNvSpPr/>
      </dsp:nvSpPr>
      <dsp:spPr>
        <a:xfrm>
          <a:off x="4887498" y="1390036"/>
          <a:ext cx="915090" cy="91509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489BF5-88A3-45A2-84BE-D9D783AC478B}">
      <dsp:nvSpPr>
        <dsp:cNvPr id="0" name=""/>
        <dsp:cNvSpPr/>
      </dsp:nvSpPr>
      <dsp:spPr>
        <a:xfrm>
          <a:off x="4887498" y="1390036"/>
          <a:ext cx="915090" cy="91509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5FABC5-F898-46D0-8D6B-A023D02B9B26}">
      <dsp:nvSpPr>
        <dsp:cNvPr id="0" name=""/>
        <dsp:cNvSpPr/>
      </dsp:nvSpPr>
      <dsp:spPr>
        <a:xfrm>
          <a:off x="4429952" y="1554752"/>
          <a:ext cx="1830181" cy="58565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solidFill>
            </a:rPr>
            <a:t>Coordinator</a:t>
          </a:r>
        </a:p>
      </dsp:txBody>
      <dsp:txXfrm>
        <a:off x="4429952" y="1554752"/>
        <a:ext cx="1830181" cy="585658"/>
      </dsp:txXfrm>
    </dsp:sp>
    <dsp:sp modelId="{823534BE-5D13-480A-9AF4-D6E8DEC4BD25}">
      <dsp:nvSpPr>
        <dsp:cNvPr id="0" name=""/>
        <dsp:cNvSpPr/>
      </dsp:nvSpPr>
      <dsp:spPr>
        <a:xfrm>
          <a:off x="458458" y="2901502"/>
          <a:ext cx="915090" cy="91509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EBB98F-8B27-40A3-A6DE-4AE808E9B01B}">
      <dsp:nvSpPr>
        <dsp:cNvPr id="0" name=""/>
        <dsp:cNvSpPr/>
      </dsp:nvSpPr>
      <dsp:spPr>
        <a:xfrm>
          <a:off x="458458" y="2901502"/>
          <a:ext cx="915090" cy="91509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F2F14B-0EC6-4315-B821-E79ECC933789}">
      <dsp:nvSpPr>
        <dsp:cNvPr id="0" name=""/>
        <dsp:cNvSpPr/>
      </dsp:nvSpPr>
      <dsp:spPr>
        <a:xfrm>
          <a:off x="913" y="3066218"/>
          <a:ext cx="1830181" cy="58565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solidFill>
              <a:schemeClr val="bg1"/>
            </a:solidFill>
          </a:endParaRPr>
        </a:p>
      </dsp:txBody>
      <dsp:txXfrm>
        <a:off x="913" y="3066218"/>
        <a:ext cx="1830181" cy="585658"/>
      </dsp:txXfrm>
    </dsp:sp>
    <dsp:sp modelId="{FD1C01A5-BFE1-4178-856B-C682112EA651}">
      <dsp:nvSpPr>
        <dsp:cNvPr id="0" name=""/>
        <dsp:cNvSpPr/>
      </dsp:nvSpPr>
      <dsp:spPr>
        <a:xfrm>
          <a:off x="2672978" y="2901502"/>
          <a:ext cx="915090" cy="91509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6A2282-AE03-4084-B72E-A425F3848390}">
      <dsp:nvSpPr>
        <dsp:cNvPr id="0" name=""/>
        <dsp:cNvSpPr/>
      </dsp:nvSpPr>
      <dsp:spPr>
        <a:xfrm>
          <a:off x="2672978" y="2901502"/>
          <a:ext cx="915090" cy="91509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6156CC-A5D6-46DB-8EE2-AA35C5BBFC60}">
      <dsp:nvSpPr>
        <dsp:cNvPr id="0" name=""/>
        <dsp:cNvSpPr/>
      </dsp:nvSpPr>
      <dsp:spPr>
        <a:xfrm>
          <a:off x="2215433" y="3066218"/>
          <a:ext cx="1830181" cy="58565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a:solidFill>
              <a:schemeClr val="bg1"/>
            </a:solidFill>
          </a:endParaRPr>
        </a:p>
      </dsp:txBody>
      <dsp:txXfrm>
        <a:off x="2215433" y="3066218"/>
        <a:ext cx="1830181" cy="585658"/>
      </dsp:txXfrm>
    </dsp:sp>
    <dsp:sp modelId="{18766DC7-1B4D-4038-8AC0-27CA8E934989}">
      <dsp:nvSpPr>
        <dsp:cNvPr id="0" name=""/>
        <dsp:cNvSpPr/>
      </dsp:nvSpPr>
      <dsp:spPr>
        <a:xfrm>
          <a:off x="4887498" y="2901502"/>
          <a:ext cx="915090" cy="91509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1D2089-5D33-4F91-8912-60AC403B98BB}">
      <dsp:nvSpPr>
        <dsp:cNvPr id="0" name=""/>
        <dsp:cNvSpPr/>
      </dsp:nvSpPr>
      <dsp:spPr>
        <a:xfrm>
          <a:off x="4887498" y="2901502"/>
          <a:ext cx="915090" cy="91509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86C1F6-3EAB-4273-A14D-09B6B615634C}">
      <dsp:nvSpPr>
        <dsp:cNvPr id="0" name=""/>
        <dsp:cNvSpPr/>
      </dsp:nvSpPr>
      <dsp:spPr>
        <a:xfrm>
          <a:off x="4429952" y="3066218"/>
          <a:ext cx="1830181" cy="58565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a:solidFill>
              <a:schemeClr val="bg1"/>
            </a:solidFill>
          </a:endParaRPr>
        </a:p>
      </dsp:txBody>
      <dsp:txXfrm>
        <a:off x="4429952" y="3066218"/>
        <a:ext cx="1830181" cy="585658"/>
      </dsp:txXfrm>
    </dsp:sp>
    <dsp:sp modelId="{6387EAC6-CE06-462B-BD70-65B95338B0C1}">
      <dsp:nvSpPr>
        <dsp:cNvPr id="0" name=""/>
        <dsp:cNvSpPr/>
      </dsp:nvSpPr>
      <dsp:spPr>
        <a:xfrm>
          <a:off x="7102017" y="2901502"/>
          <a:ext cx="915090" cy="91509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55EBE8-F0CE-4ED0-B951-84B0B5E68E75}">
      <dsp:nvSpPr>
        <dsp:cNvPr id="0" name=""/>
        <dsp:cNvSpPr/>
      </dsp:nvSpPr>
      <dsp:spPr>
        <a:xfrm>
          <a:off x="7102017" y="2901502"/>
          <a:ext cx="915090" cy="91509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B80AF0-FDFE-4DBF-B846-C51E77D176AA}">
      <dsp:nvSpPr>
        <dsp:cNvPr id="0" name=""/>
        <dsp:cNvSpPr/>
      </dsp:nvSpPr>
      <dsp:spPr>
        <a:xfrm>
          <a:off x="6644472" y="3066218"/>
          <a:ext cx="1830181" cy="58565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endParaRPr lang="en-US" sz="3800" kern="1200"/>
        </a:p>
      </dsp:txBody>
      <dsp:txXfrm>
        <a:off x="6644472" y="3066218"/>
        <a:ext cx="1830181" cy="585658"/>
      </dsp:txXfrm>
    </dsp:sp>
    <dsp:sp modelId="{097AEC39-E8DE-4966-8172-DEAE101D8406}">
      <dsp:nvSpPr>
        <dsp:cNvPr id="0" name=""/>
        <dsp:cNvSpPr/>
      </dsp:nvSpPr>
      <dsp:spPr>
        <a:xfrm>
          <a:off x="9316537" y="2901502"/>
          <a:ext cx="915090" cy="91509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27ECF7-7386-4F8B-8C2E-C7FB9C29BDC4}">
      <dsp:nvSpPr>
        <dsp:cNvPr id="0" name=""/>
        <dsp:cNvSpPr/>
      </dsp:nvSpPr>
      <dsp:spPr>
        <a:xfrm>
          <a:off x="9316537" y="2901502"/>
          <a:ext cx="915090" cy="91509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D56513-2E60-46C3-956E-CFC3D25235B2}">
      <dsp:nvSpPr>
        <dsp:cNvPr id="0" name=""/>
        <dsp:cNvSpPr/>
      </dsp:nvSpPr>
      <dsp:spPr>
        <a:xfrm>
          <a:off x="8858992" y="3066218"/>
          <a:ext cx="1830181" cy="58565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endParaRPr lang="en-US" sz="3800" kern="1200"/>
        </a:p>
      </dsp:txBody>
      <dsp:txXfrm>
        <a:off x="8858992" y="3066218"/>
        <a:ext cx="1830181" cy="5856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47BD3-8A95-4D99-A4E8-16E34EB5FE80}">
      <dsp:nvSpPr>
        <dsp:cNvPr id="0" name=""/>
        <dsp:cNvSpPr/>
      </dsp:nvSpPr>
      <dsp:spPr>
        <a:xfrm>
          <a:off x="1223" y="1627550"/>
          <a:ext cx="1621699" cy="1621699"/>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a:t>Accounta-bility</a:t>
          </a:r>
          <a:endParaRPr lang="en-US" sz="2000" kern="1200" dirty="0"/>
        </a:p>
      </dsp:txBody>
      <dsp:txXfrm>
        <a:off x="238715" y="1865042"/>
        <a:ext cx="1146715" cy="1146715"/>
      </dsp:txXfrm>
    </dsp:sp>
    <dsp:sp modelId="{9ED3BBFD-45DD-43B4-9187-32054C1A4266}">
      <dsp:nvSpPr>
        <dsp:cNvPr id="0" name=""/>
        <dsp:cNvSpPr/>
      </dsp:nvSpPr>
      <dsp:spPr>
        <a:xfrm>
          <a:off x="1754604" y="1968107"/>
          <a:ext cx="940585" cy="94058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879279" y="2327787"/>
        <a:ext cx="691235" cy="221225"/>
      </dsp:txXfrm>
    </dsp:sp>
    <dsp:sp modelId="{401D43FF-3518-4C96-85C4-F799310D9E4C}">
      <dsp:nvSpPr>
        <dsp:cNvPr id="0" name=""/>
        <dsp:cNvSpPr/>
      </dsp:nvSpPr>
      <dsp:spPr>
        <a:xfrm>
          <a:off x="2826871" y="1627550"/>
          <a:ext cx="1621699" cy="16216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Shared biblical values</a:t>
          </a:r>
        </a:p>
      </dsp:txBody>
      <dsp:txXfrm>
        <a:off x="3064363" y="1865042"/>
        <a:ext cx="1146715" cy="1146715"/>
      </dsp:txXfrm>
    </dsp:sp>
    <dsp:sp modelId="{565A83A6-7139-4546-9BDD-64C35BE8AF6E}">
      <dsp:nvSpPr>
        <dsp:cNvPr id="0" name=""/>
        <dsp:cNvSpPr/>
      </dsp:nvSpPr>
      <dsp:spPr>
        <a:xfrm>
          <a:off x="4580253" y="1968107"/>
          <a:ext cx="940585" cy="94058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endParaRPr lang="en-US" sz="3900" kern="1200"/>
        </a:p>
      </dsp:txBody>
      <dsp:txXfrm>
        <a:off x="4704928" y="2161868"/>
        <a:ext cx="691235" cy="553063"/>
      </dsp:txXfrm>
    </dsp:sp>
    <dsp:sp modelId="{E2E898F7-31AE-4956-BB78-BD2FE43524E4}">
      <dsp:nvSpPr>
        <dsp:cNvPr id="0" name=""/>
        <dsp:cNvSpPr/>
      </dsp:nvSpPr>
      <dsp:spPr>
        <a:xfrm>
          <a:off x="5652520" y="1627550"/>
          <a:ext cx="1621699" cy="1621699"/>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Body of Christ</a:t>
          </a:r>
        </a:p>
      </dsp:txBody>
      <dsp:txXfrm>
        <a:off x="5890012" y="1865042"/>
        <a:ext cx="1146715" cy="1146715"/>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AB08C2-E5E1-41C3-A342-B3352A50C6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0962B06-89B9-4078-BC1F-367A489720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F5DF925-BBF4-46C2-B9B3-3BCA521C20D9}"/>
              </a:ext>
            </a:extLst>
          </p:cNvPr>
          <p:cNvSpPr>
            <a:spLocks noGrp="1"/>
          </p:cNvSpPr>
          <p:nvPr>
            <p:ph type="dt" sz="half" idx="10"/>
          </p:nvPr>
        </p:nvSpPr>
        <p:spPr/>
        <p:txBody>
          <a:bodyPr/>
          <a:lstStyle/>
          <a:p>
            <a:fld id="{2316172F-B869-438A-89FB-2FB2A1CA8BB4}" type="datetimeFigureOut">
              <a:rPr lang="en-US" smtClean="0"/>
              <a:t>4/30/2019</a:t>
            </a:fld>
            <a:endParaRPr lang="en-US"/>
          </a:p>
        </p:txBody>
      </p:sp>
      <p:sp>
        <p:nvSpPr>
          <p:cNvPr id="5" name="Footer Placeholder 4">
            <a:extLst>
              <a:ext uri="{FF2B5EF4-FFF2-40B4-BE49-F238E27FC236}">
                <a16:creationId xmlns:a16="http://schemas.microsoft.com/office/drawing/2014/main" xmlns="" id="{BCF886CD-7EDC-41F0-9A3F-25CA962B2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C1AEEA6-AA38-4233-B925-242A72C2D1EE}"/>
              </a:ext>
            </a:extLst>
          </p:cNvPr>
          <p:cNvSpPr>
            <a:spLocks noGrp="1"/>
          </p:cNvSpPr>
          <p:nvPr>
            <p:ph type="sldNum" sz="quarter" idx="12"/>
          </p:nvPr>
        </p:nvSpPr>
        <p:spPr/>
        <p:txBody>
          <a:bodyPr/>
          <a:lstStyle/>
          <a:p>
            <a:fld id="{8FB84FFF-9633-4F35-B152-E44681B351DA}" type="slidenum">
              <a:rPr lang="en-US" smtClean="0"/>
              <a:t>‹#›</a:t>
            </a:fld>
            <a:endParaRPr lang="en-US"/>
          </a:p>
        </p:txBody>
      </p:sp>
    </p:spTree>
    <p:extLst>
      <p:ext uri="{BB962C8B-B14F-4D97-AF65-F5344CB8AC3E}">
        <p14:creationId xmlns:p14="http://schemas.microsoft.com/office/powerpoint/2010/main" val="392906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0A1157-80B8-46A8-A82E-10F046D4EA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197BFFD-1F3D-4CE4-96DA-A1B401FEA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8D8F395-3DC2-486A-B1F9-10CDB2B8ABE7}"/>
              </a:ext>
            </a:extLst>
          </p:cNvPr>
          <p:cNvSpPr>
            <a:spLocks noGrp="1"/>
          </p:cNvSpPr>
          <p:nvPr>
            <p:ph type="dt" sz="half" idx="10"/>
          </p:nvPr>
        </p:nvSpPr>
        <p:spPr/>
        <p:txBody>
          <a:bodyPr/>
          <a:lstStyle/>
          <a:p>
            <a:fld id="{2316172F-B869-438A-89FB-2FB2A1CA8BB4}" type="datetimeFigureOut">
              <a:rPr lang="en-US" smtClean="0"/>
              <a:t>4/30/2019</a:t>
            </a:fld>
            <a:endParaRPr lang="en-US"/>
          </a:p>
        </p:txBody>
      </p:sp>
      <p:sp>
        <p:nvSpPr>
          <p:cNvPr id="5" name="Footer Placeholder 4">
            <a:extLst>
              <a:ext uri="{FF2B5EF4-FFF2-40B4-BE49-F238E27FC236}">
                <a16:creationId xmlns:a16="http://schemas.microsoft.com/office/drawing/2014/main" xmlns="" id="{62E82474-1572-4DB3-8E95-98270F247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5D633C-5E53-4F1D-8A97-2A3EADE6622D}"/>
              </a:ext>
            </a:extLst>
          </p:cNvPr>
          <p:cNvSpPr>
            <a:spLocks noGrp="1"/>
          </p:cNvSpPr>
          <p:nvPr>
            <p:ph type="sldNum" sz="quarter" idx="12"/>
          </p:nvPr>
        </p:nvSpPr>
        <p:spPr/>
        <p:txBody>
          <a:bodyPr/>
          <a:lstStyle/>
          <a:p>
            <a:fld id="{8FB84FFF-9633-4F35-B152-E44681B351DA}" type="slidenum">
              <a:rPr lang="en-US" smtClean="0"/>
              <a:t>‹#›</a:t>
            </a:fld>
            <a:endParaRPr lang="en-US"/>
          </a:p>
        </p:txBody>
      </p:sp>
    </p:spTree>
    <p:extLst>
      <p:ext uri="{BB962C8B-B14F-4D97-AF65-F5344CB8AC3E}">
        <p14:creationId xmlns:p14="http://schemas.microsoft.com/office/powerpoint/2010/main" val="87431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E4C513D-869B-426E-B4A7-2B11F2D757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82CBAAD-17AB-45F2-8859-D824739899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6FCE969-D296-43B8-93FC-BE30512FD3C4}"/>
              </a:ext>
            </a:extLst>
          </p:cNvPr>
          <p:cNvSpPr>
            <a:spLocks noGrp="1"/>
          </p:cNvSpPr>
          <p:nvPr>
            <p:ph type="dt" sz="half" idx="10"/>
          </p:nvPr>
        </p:nvSpPr>
        <p:spPr/>
        <p:txBody>
          <a:bodyPr/>
          <a:lstStyle/>
          <a:p>
            <a:fld id="{2316172F-B869-438A-89FB-2FB2A1CA8BB4}" type="datetimeFigureOut">
              <a:rPr lang="en-US" smtClean="0"/>
              <a:t>4/30/2019</a:t>
            </a:fld>
            <a:endParaRPr lang="en-US"/>
          </a:p>
        </p:txBody>
      </p:sp>
      <p:sp>
        <p:nvSpPr>
          <p:cNvPr id="5" name="Footer Placeholder 4">
            <a:extLst>
              <a:ext uri="{FF2B5EF4-FFF2-40B4-BE49-F238E27FC236}">
                <a16:creationId xmlns:a16="http://schemas.microsoft.com/office/drawing/2014/main" xmlns="" id="{F7DD50D1-28A2-4CC7-86BF-7C5E2CA38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CCA86E7-063C-4350-8423-F75C75274482}"/>
              </a:ext>
            </a:extLst>
          </p:cNvPr>
          <p:cNvSpPr>
            <a:spLocks noGrp="1"/>
          </p:cNvSpPr>
          <p:nvPr>
            <p:ph type="sldNum" sz="quarter" idx="12"/>
          </p:nvPr>
        </p:nvSpPr>
        <p:spPr/>
        <p:txBody>
          <a:bodyPr/>
          <a:lstStyle/>
          <a:p>
            <a:fld id="{8FB84FFF-9633-4F35-B152-E44681B351DA}" type="slidenum">
              <a:rPr lang="en-US" smtClean="0"/>
              <a:t>‹#›</a:t>
            </a:fld>
            <a:endParaRPr lang="en-US"/>
          </a:p>
        </p:txBody>
      </p:sp>
    </p:spTree>
    <p:extLst>
      <p:ext uri="{BB962C8B-B14F-4D97-AF65-F5344CB8AC3E}">
        <p14:creationId xmlns:p14="http://schemas.microsoft.com/office/powerpoint/2010/main" val="3773446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16172F-B869-438A-89FB-2FB2A1CA8BB4}"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84FFF-9633-4F35-B152-E44681B351DA}" type="slidenum">
              <a:rPr lang="en-US" smtClean="0"/>
              <a:t>‹#›</a:t>
            </a:fld>
            <a:endParaRPr lang="en-US"/>
          </a:p>
        </p:txBody>
      </p:sp>
    </p:spTree>
    <p:extLst>
      <p:ext uri="{BB962C8B-B14F-4D97-AF65-F5344CB8AC3E}">
        <p14:creationId xmlns:p14="http://schemas.microsoft.com/office/powerpoint/2010/main" val="2061432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16172F-B869-438A-89FB-2FB2A1CA8BB4}"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84FFF-9633-4F35-B152-E44681B351DA}" type="slidenum">
              <a:rPr lang="en-US" smtClean="0"/>
              <a:t>‹#›</a:t>
            </a:fld>
            <a:endParaRPr lang="en-US"/>
          </a:p>
        </p:txBody>
      </p:sp>
    </p:spTree>
    <p:extLst>
      <p:ext uri="{BB962C8B-B14F-4D97-AF65-F5344CB8AC3E}">
        <p14:creationId xmlns:p14="http://schemas.microsoft.com/office/powerpoint/2010/main" val="3277910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16172F-B869-438A-89FB-2FB2A1CA8BB4}"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84FFF-9633-4F35-B152-E44681B351DA}" type="slidenum">
              <a:rPr lang="en-US" smtClean="0"/>
              <a:t>‹#›</a:t>
            </a:fld>
            <a:endParaRPr lang="en-US"/>
          </a:p>
        </p:txBody>
      </p:sp>
    </p:spTree>
    <p:extLst>
      <p:ext uri="{BB962C8B-B14F-4D97-AF65-F5344CB8AC3E}">
        <p14:creationId xmlns:p14="http://schemas.microsoft.com/office/powerpoint/2010/main" val="3462912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16172F-B869-438A-89FB-2FB2A1CA8BB4}"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84FFF-9633-4F35-B152-E44681B351DA}" type="slidenum">
              <a:rPr lang="en-US" smtClean="0"/>
              <a:t>‹#›</a:t>
            </a:fld>
            <a:endParaRPr lang="en-US"/>
          </a:p>
        </p:txBody>
      </p:sp>
    </p:spTree>
    <p:extLst>
      <p:ext uri="{BB962C8B-B14F-4D97-AF65-F5344CB8AC3E}">
        <p14:creationId xmlns:p14="http://schemas.microsoft.com/office/powerpoint/2010/main" val="161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16172F-B869-438A-89FB-2FB2A1CA8BB4}" type="datetimeFigureOut">
              <a:rPr lang="en-US" smtClean="0"/>
              <a:t>4/30/2019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B84FFF-9633-4F35-B152-E44681B351DA}" type="slidenum">
              <a:rPr lang="en-US" smtClean="0"/>
              <a:t>‹#›</a:t>
            </a:fld>
            <a:endParaRPr lang="en-US"/>
          </a:p>
        </p:txBody>
      </p:sp>
    </p:spTree>
    <p:extLst>
      <p:ext uri="{BB962C8B-B14F-4D97-AF65-F5344CB8AC3E}">
        <p14:creationId xmlns:p14="http://schemas.microsoft.com/office/powerpoint/2010/main" val="184897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16172F-B869-438A-89FB-2FB2A1CA8BB4}" type="datetimeFigureOut">
              <a:rPr lang="en-US" smtClean="0"/>
              <a:t>4/30/2019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B84FFF-9633-4F35-B152-E44681B351DA}" type="slidenum">
              <a:rPr lang="en-US" smtClean="0"/>
              <a:t>‹#›</a:t>
            </a:fld>
            <a:endParaRPr lang="en-US"/>
          </a:p>
        </p:txBody>
      </p:sp>
    </p:spTree>
    <p:extLst>
      <p:ext uri="{BB962C8B-B14F-4D97-AF65-F5344CB8AC3E}">
        <p14:creationId xmlns:p14="http://schemas.microsoft.com/office/powerpoint/2010/main" val="3274335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16172F-B869-438A-89FB-2FB2A1CA8BB4}" type="datetimeFigureOut">
              <a:rPr lang="en-US" smtClean="0"/>
              <a:t>4/30/2019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B84FFF-9633-4F35-B152-E44681B351DA}" type="slidenum">
              <a:rPr lang="en-US" smtClean="0"/>
              <a:t>‹#›</a:t>
            </a:fld>
            <a:endParaRPr lang="en-US"/>
          </a:p>
        </p:txBody>
      </p:sp>
    </p:spTree>
    <p:extLst>
      <p:ext uri="{BB962C8B-B14F-4D97-AF65-F5344CB8AC3E}">
        <p14:creationId xmlns:p14="http://schemas.microsoft.com/office/powerpoint/2010/main" val="3559356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16172F-B869-438A-89FB-2FB2A1CA8BB4}"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84FFF-9633-4F35-B152-E44681B351DA}" type="slidenum">
              <a:rPr lang="en-US" smtClean="0"/>
              <a:t>‹#›</a:t>
            </a:fld>
            <a:endParaRPr lang="en-US"/>
          </a:p>
        </p:txBody>
      </p:sp>
    </p:spTree>
    <p:extLst>
      <p:ext uri="{BB962C8B-B14F-4D97-AF65-F5344CB8AC3E}">
        <p14:creationId xmlns:p14="http://schemas.microsoft.com/office/powerpoint/2010/main" val="388860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A8AFE4-497F-4A97-B095-7E783CB80A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3817418-F97A-4A2B-AE76-084C575988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B2D343-3BCA-48C5-BBCE-8B3E300C72CC}"/>
              </a:ext>
            </a:extLst>
          </p:cNvPr>
          <p:cNvSpPr>
            <a:spLocks noGrp="1"/>
          </p:cNvSpPr>
          <p:nvPr>
            <p:ph type="dt" sz="half" idx="10"/>
          </p:nvPr>
        </p:nvSpPr>
        <p:spPr/>
        <p:txBody>
          <a:bodyPr/>
          <a:lstStyle/>
          <a:p>
            <a:fld id="{2316172F-B869-438A-89FB-2FB2A1CA8BB4}" type="datetimeFigureOut">
              <a:rPr lang="en-US" smtClean="0"/>
              <a:t>4/30/2019</a:t>
            </a:fld>
            <a:endParaRPr lang="en-US"/>
          </a:p>
        </p:txBody>
      </p:sp>
      <p:sp>
        <p:nvSpPr>
          <p:cNvPr id="5" name="Footer Placeholder 4">
            <a:extLst>
              <a:ext uri="{FF2B5EF4-FFF2-40B4-BE49-F238E27FC236}">
                <a16:creationId xmlns:a16="http://schemas.microsoft.com/office/drawing/2014/main" xmlns="" id="{A9D7735A-82FC-4469-AA93-A0A88F6B28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C033824-EB09-4C5B-B356-FB5357B46649}"/>
              </a:ext>
            </a:extLst>
          </p:cNvPr>
          <p:cNvSpPr>
            <a:spLocks noGrp="1"/>
          </p:cNvSpPr>
          <p:nvPr>
            <p:ph type="sldNum" sz="quarter" idx="12"/>
          </p:nvPr>
        </p:nvSpPr>
        <p:spPr/>
        <p:txBody>
          <a:bodyPr/>
          <a:lstStyle/>
          <a:p>
            <a:fld id="{8FB84FFF-9633-4F35-B152-E44681B351DA}" type="slidenum">
              <a:rPr lang="en-US" smtClean="0"/>
              <a:t>‹#›</a:t>
            </a:fld>
            <a:endParaRPr lang="en-US"/>
          </a:p>
        </p:txBody>
      </p:sp>
    </p:spTree>
    <p:extLst>
      <p:ext uri="{BB962C8B-B14F-4D97-AF65-F5344CB8AC3E}">
        <p14:creationId xmlns:p14="http://schemas.microsoft.com/office/powerpoint/2010/main" val="3389654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16172F-B869-438A-89FB-2FB2A1CA8BB4}"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84FFF-9633-4F35-B152-E44681B351DA}" type="slidenum">
              <a:rPr lang="en-US" smtClean="0"/>
              <a:t>‹#›</a:t>
            </a:fld>
            <a:endParaRPr lang="en-US"/>
          </a:p>
        </p:txBody>
      </p:sp>
    </p:spTree>
    <p:extLst>
      <p:ext uri="{BB962C8B-B14F-4D97-AF65-F5344CB8AC3E}">
        <p14:creationId xmlns:p14="http://schemas.microsoft.com/office/powerpoint/2010/main" val="1672356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16172F-B869-438A-89FB-2FB2A1CA8BB4}"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84FFF-9633-4F35-B152-E44681B351DA}" type="slidenum">
              <a:rPr lang="en-US" smtClean="0"/>
              <a:t>‹#›</a:t>
            </a:fld>
            <a:endParaRPr lang="en-US"/>
          </a:p>
        </p:txBody>
      </p:sp>
    </p:spTree>
    <p:extLst>
      <p:ext uri="{BB962C8B-B14F-4D97-AF65-F5344CB8AC3E}">
        <p14:creationId xmlns:p14="http://schemas.microsoft.com/office/powerpoint/2010/main" val="1521706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16172F-B869-438A-89FB-2FB2A1CA8BB4}"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84FFF-9633-4F35-B152-E44681B351DA}" type="slidenum">
              <a:rPr lang="en-US" smtClean="0"/>
              <a:t>‹#›</a:t>
            </a:fld>
            <a:endParaRPr lang="en-US"/>
          </a:p>
        </p:txBody>
      </p:sp>
    </p:spTree>
    <p:extLst>
      <p:ext uri="{BB962C8B-B14F-4D97-AF65-F5344CB8AC3E}">
        <p14:creationId xmlns:p14="http://schemas.microsoft.com/office/powerpoint/2010/main" val="4219143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343810-53A5-47C3-B5CA-4A0664CE94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32D9B2C-F588-4338-A531-0D5A5018D5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F8E3B2B-CB22-416B-B053-5DB90CF6F729}"/>
              </a:ext>
            </a:extLst>
          </p:cNvPr>
          <p:cNvSpPr>
            <a:spLocks noGrp="1"/>
          </p:cNvSpPr>
          <p:nvPr>
            <p:ph type="dt" sz="half" idx="10"/>
          </p:nvPr>
        </p:nvSpPr>
        <p:spPr/>
        <p:txBody>
          <a:bodyPr/>
          <a:lstStyle/>
          <a:p>
            <a:fld id="{2316172F-B869-438A-89FB-2FB2A1CA8BB4}" type="datetimeFigureOut">
              <a:rPr lang="en-US" smtClean="0"/>
              <a:t>4/30/2019</a:t>
            </a:fld>
            <a:endParaRPr lang="en-US"/>
          </a:p>
        </p:txBody>
      </p:sp>
      <p:sp>
        <p:nvSpPr>
          <p:cNvPr id="5" name="Footer Placeholder 4">
            <a:extLst>
              <a:ext uri="{FF2B5EF4-FFF2-40B4-BE49-F238E27FC236}">
                <a16:creationId xmlns:a16="http://schemas.microsoft.com/office/drawing/2014/main" xmlns="" id="{F69B5819-56B9-4F7F-A80B-A53A8536A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B5DE94-F2E7-41B9-80E2-8CA60D713A01}"/>
              </a:ext>
            </a:extLst>
          </p:cNvPr>
          <p:cNvSpPr>
            <a:spLocks noGrp="1"/>
          </p:cNvSpPr>
          <p:nvPr>
            <p:ph type="sldNum" sz="quarter" idx="12"/>
          </p:nvPr>
        </p:nvSpPr>
        <p:spPr/>
        <p:txBody>
          <a:bodyPr/>
          <a:lstStyle/>
          <a:p>
            <a:fld id="{8FB84FFF-9633-4F35-B152-E44681B351DA}" type="slidenum">
              <a:rPr lang="en-US" smtClean="0"/>
              <a:t>‹#›</a:t>
            </a:fld>
            <a:endParaRPr lang="en-US"/>
          </a:p>
        </p:txBody>
      </p:sp>
    </p:spTree>
    <p:extLst>
      <p:ext uri="{BB962C8B-B14F-4D97-AF65-F5344CB8AC3E}">
        <p14:creationId xmlns:p14="http://schemas.microsoft.com/office/powerpoint/2010/main" val="203834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986793-8347-49BC-8882-B5FD224DB0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5C9057B-C4B2-4534-95C2-573AA68C85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DA5D001-5C3F-48E5-984D-49665EB180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728298E-80D8-4D8C-BC81-75877157DCB0}"/>
              </a:ext>
            </a:extLst>
          </p:cNvPr>
          <p:cNvSpPr>
            <a:spLocks noGrp="1"/>
          </p:cNvSpPr>
          <p:nvPr>
            <p:ph type="dt" sz="half" idx="10"/>
          </p:nvPr>
        </p:nvSpPr>
        <p:spPr/>
        <p:txBody>
          <a:bodyPr/>
          <a:lstStyle/>
          <a:p>
            <a:fld id="{2316172F-B869-438A-89FB-2FB2A1CA8BB4}" type="datetimeFigureOut">
              <a:rPr lang="en-US" smtClean="0"/>
              <a:t>4/30/2019</a:t>
            </a:fld>
            <a:endParaRPr lang="en-US"/>
          </a:p>
        </p:txBody>
      </p:sp>
      <p:sp>
        <p:nvSpPr>
          <p:cNvPr id="6" name="Footer Placeholder 5">
            <a:extLst>
              <a:ext uri="{FF2B5EF4-FFF2-40B4-BE49-F238E27FC236}">
                <a16:creationId xmlns:a16="http://schemas.microsoft.com/office/drawing/2014/main" xmlns="" id="{1F455449-FE44-4E7E-B4C7-C8C5F8EA4B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E573ED6-0AE8-4D8A-B734-1F49D6785DE0}"/>
              </a:ext>
            </a:extLst>
          </p:cNvPr>
          <p:cNvSpPr>
            <a:spLocks noGrp="1"/>
          </p:cNvSpPr>
          <p:nvPr>
            <p:ph type="sldNum" sz="quarter" idx="12"/>
          </p:nvPr>
        </p:nvSpPr>
        <p:spPr/>
        <p:txBody>
          <a:bodyPr/>
          <a:lstStyle/>
          <a:p>
            <a:fld id="{8FB84FFF-9633-4F35-B152-E44681B351DA}" type="slidenum">
              <a:rPr lang="en-US" smtClean="0"/>
              <a:t>‹#›</a:t>
            </a:fld>
            <a:endParaRPr lang="en-US"/>
          </a:p>
        </p:txBody>
      </p:sp>
    </p:spTree>
    <p:extLst>
      <p:ext uri="{BB962C8B-B14F-4D97-AF65-F5344CB8AC3E}">
        <p14:creationId xmlns:p14="http://schemas.microsoft.com/office/powerpoint/2010/main" val="281069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1C6EA5-0FC9-4AE8-98FA-0C439E9152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BB703F8-3A59-4680-8152-466B6E504C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F1D4144-F288-490A-A663-58CEFAA9B9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76FD2BE-204C-4F44-A5D9-D3A5E8BAB6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95A805-5A26-4D9D-B12B-B5B9C31795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6AAA678-848A-4703-BAFD-86CD81255B0E}"/>
              </a:ext>
            </a:extLst>
          </p:cNvPr>
          <p:cNvSpPr>
            <a:spLocks noGrp="1"/>
          </p:cNvSpPr>
          <p:nvPr>
            <p:ph type="dt" sz="half" idx="10"/>
          </p:nvPr>
        </p:nvSpPr>
        <p:spPr/>
        <p:txBody>
          <a:bodyPr/>
          <a:lstStyle/>
          <a:p>
            <a:fld id="{2316172F-B869-438A-89FB-2FB2A1CA8BB4}" type="datetimeFigureOut">
              <a:rPr lang="en-US" smtClean="0"/>
              <a:t>4/30/2019</a:t>
            </a:fld>
            <a:endParaRPr lang="en-US"/>
          </a:p>
        </p:txBody>
      </p:sp>
      <p:sp>
        <p:nvSpPr>
          <p:cNvPr id="8" name="Footer Placeholder 7">
            <a:extLst>
              <a:ext uri="{FF2B5EF4-FFF2-40B4-BE49-F238E27FC236}">
                <a16:creationId xmlns:a16="http://schemas.microsoft.com/office/drawing/2014/main" xmlns="" id="{3F02E0F4-B28D-4BAA-B855-37981A211C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5DF4318-221B-4739-83BF-DF26396F5940}"/>
              </a:ext>
            </a:extLst>
          </p:cNvPr>
          <p:cNvSpPr>
            <a:spLocks noGrp="1"/>
          </p:cNvSpPr>
          <p:nvPr>
            <p:ph type="sldNum" sz="quarter" idx="12"/>
          </p:nvPr>
        </p:nvSpPr>
        <p:spPr/>
        <p:txBody>
          <a:bodyPr/>
          <a:lstStyle/>
          <a:p>
            <a:fld id="{8FB84FFF-9633-4F35-B152-E44681B351DA}" type="slidenum">
              <a:rPr lang="en-US" smtClean="0"/>
              <a:t>‹#›</a:t>
            </a:fld>
            <a:endParaRPr lang="en-US"/>
          </a:p>
        </p:txBody>
      </p:sp>
    </p:spTree>
    <p:extLst>
      <p:ext uri="{BB962C8B-B14F-4D97-AF65-F5344CB8AC3E}">
        <p14:creationId xmlns:p14="http://schemas.microsoft.com/office/powerpoint/2010/main" val="269003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2659B4-FF83-4733-82D5-1F299B2998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6AF4598-362E-40FE-B43C-111346CF93DA}"/>
              </a:ext>
            </a:extLst>
          </p:cNvPr>
          <p:cNvSpPr>
            <a:spLocks noGrp="1"/>
          </p:cNvSpPr>
          <p:nvPr>
            <p:ph type="dt" sz="half" idx="10"/>
          </p:nvPr>
        </p:nvSpPr>
        <p:spPr/>
        <p:txBody>
          <a:bodyPr/>
          <a:lstStyle/>
          <a:p>
            <a:fld id="{2316172F-B869-438A-89FB-2FB2A1CA8BB4}" type="datetimeFigureOut">
              <a:rPr lang="en-US" smtClean="0"/>
              <a:t>4/30/2019</a:t>
            </a:fld>
            <a:endParaRPr lang="en-US"/>
          </a:p>
        </p:txBody>
      </p:sp>
      <p:sp>
        <p:nvSpPr>
          <p:cNvPr id="4" name="Footer Placeholder 3">
            <a:extLst>
              <a:ext uri="{FF2B5EF4-FFF2-40B4-BE49-F238E27FC236}">
                <a16:creationId xmlns:a16="http://schemas.microsoft.com/office/drawing/2014/main" xmlns="" id="{250D5D2D-DF35-472A-BA26-00647D1DCF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972CA03-94BB-45BC-B1B4-C1098D9A222E}"/>
              </a:ext>
            </a:extLst>
          </p:cNvPr>
          <p:cNvSpPr>
            <a:spLocks noGrp="1"/>
          </p:cNvSpPr>
          <p:nvPr>
            <p:ph type="sldNum" sz="quarter" idx="12"/>
          </p:nvPr>
        </p:nvSpPr>
        <p:spPr/>
        <p:txBody>
          <a:bodyPr/>
          <a:lstStyle/>
          <a:p>
            <a:fld id="{8FB84FFF-9633-4F35-B152-E44681B351DA}" type="slidenum">
              <a:rPr lang="en-US" smtClean="0"/>
              <a:t>‹#›</a:t>
            </a:fld>
            <a:endParaRPr lang="en-US"/>
          </a:p>
        </p:txBody>
      </p:sp>
    </p:spTree>
    <p:extLst>
      <p:ext uri="{BB962C8B-B14F-4D97-AF65-F5344CB8AC3E}">
        <p14:creationId xmlns:p14="http://schemas.microsoft.com/office/powerpoint/2010/main" val="118550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DB9664C-3240-4F8B-B6B5-4ACA187271B9}"/>
              </a:ext>
            </a:extLst>
          </p:cNvPr>
          <p:cNvSpPr>
            <a:spLocks noGrp="1"/>
          </p:cNvSpPr>
          <p:nvPr>
            <p:ph type="dt" sz="half" idx="10"/>
          </p:nvPr>
        </p:nvSpPr>
        <p:spPr/>
        <p:txBody>
          <a:bodyPr/>
          <a:lstStyle/>
          <a:p>
            <a:fld id="{2316172F-B869-438A-89FB-2FB2A1CA8BB4}" type="datetimeFigureOut">
              <a:rPr lang="en-US" smtClean="0"/>
              <a:t>4/30/2019</a:t>
            </a:fld>
            <a:endParaRPr lang="en-US"/>
          </a:p>
        </p:txBody>
      </p:sp>
      <p:sp>
        <p:nvSpPr>
          <p:cNvPr id="3" name="Footer Placeholder 2">
            <a:extLst>
              <a:ext uri="{FF2B5EF4-FFF2-40B4-BE49-F238E27FC236}">
                <a16:creationId xmlns:a16="http://schemas.microsoft.com/office/drawing/2014/main" xmlns="" id="{697994FE-1D8F-4B98-BF2D-8D70150BBD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1984B7F-033C-4FA9-9BDE-D352F1D93165}"/>
              </a:ext>
            </a:extLst>
          </p:cNvPr>
          <p:cNvSpPr>
            <a:spLocks noGrp="1"/>
          </p:cNvSpPr>
          <p:nvPr>
            <p:ph type="sldNum" sz="quarter" idx="12"/>
          </p:nvPr>
        </p:nvSpPr>
        <p:spPr/>
        <p:txBody>
          <a:bodyPr/>
          <a:lstStyle/>
          <a:p>
            <a:fld id="{8FB84FFF-9633-4F35-B152-E44681B351DA}" type="slidenum">
              <a:rPr lang="en-US" smtClean="0"/>
              <a:t>‹#›</a:t>
            </a:fld>
            <a:endParaRPr lang="en-US"/>
          </a:p>
        </p:txBody>
      </p:sp>
    </p:spTree>
    <p:extLst>
      <p:ext uri="{BB962C8B-B14F-4D97-AF65-F5344CB8AC3E}">
        <p14:creationId xmlns:p14="http://schemas.microsoft.com/office/powerpoint/2010/main" val="380564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6EADB5-C030-4E16-B892-474952F3D3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9B8BAA4-D8B9-45C0-BE4C-A3E14555D0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3D70B72-9E45-4F27-BEC7-CA9CBACBB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B98FF34-BDE9-4FB9-9588-9BC7CC586770}"/>
              </a:ext>
            </a:extLst>
          </p:cNvPr>
          <p:cNvSpPr>
            <a:spLocks noGrp="1"/>
          </p:cNvSpPr>
          <p:nvPr>
            <p:ph type="dt" sz="half" idx="10"/>
          </p:nvPr>
        </p:nvSpPr>
        <p:spPr/>
        <p:txBody>
          <a:bodyPr/>
          <a:lstStyle/>
          <a:p>
            <a:fld id="{2316172F-B869-438A-89FB-2FB2A1CA8BB4}" type="datetimeFigureOut">
              <a:rPr lang="en-US" smtClean="0"/>
              <a:t>4/30/2019</a:t>
            </a:fld>
            <a:endParaRPr lang="en-US"/>
          </a:p>
        </p:txBody>
      </p:sp>
      <p:sp>
        <p:nvSpPr>
          <p:cNvPr id="6" name="Footer Placeholder 5">
            <a:extLst>
              <a:ext uri="{FF2B5EF4-FFF2-40B4-BE49-F238E27FC236}">
                <a16:creationId xmlns:a16="http://schemas.microsoft.com/office/drawing/2014/main" xmlns="" id="{5D1736F4-EA22-4A0D-8CF9-0D065A62A9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4746A10-EB52-4467-8B64-B2A72334DD3C}"/>
              </a:ext>
            </a:extLst>
          </p:cNvPr>
          <p:cNvSpPr>
            <a:spLocks noGrp="1"/>
          </p:cNvSpPr>
          <p:nvPr>
            <p:ph type="sldNum" sz="quarter" idx="12"/>
          </p:nvPr>
        </p:nvSpPr>
        <p:spPr/>
        <p:txBody>
          <a:bodyPr/>
          <a:lstStyle/>
          <a:p>
            <a:fld id="{8FB84FFF-9633-4F35-B152-E44681B351DA}" type="slidenum">
              <a:rPr lang="en-US" smtClean="0"/>
              <a:t>‹#›</a:t>
            </a:fld>
            <a:endParaRPr lang="en-US"/>
          </a:p>
        </p:txBody>
      </p:sp>
    </p:spTree>
    <p:extLst>
      <p:ext uri="{BB962C8B-B14F-4D97-AF65-F5344CB8AC3E}">
        <p14:creationId xmlns:p14="http://schemas.microsoft.com/office/powerpoint/2010/main" val="680964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7C4924-B0B2-4DCB-88B6-53AF1ADED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270BAE5-AABC-4088-92C0-A17CEC67E1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20019EE-1A9F-4F6A-8AB0-317A9FAD0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AA3F6FA-491A-45ED-BF58-0965EE6725A9}"/>
              </a:ext>
            </a:extLst>
          </p:cNvPr>
          <p:cNvSpPr>
            <a:spLocks noGrp="1"/>
          </p:cNvSpPr>
          <p:nvPr>
            <p:ph type="dt" sz="half" idx="10"/>
          </p:nvPr>
        </p:nvSpPr>
        <p:spPr/>
        <p:txBody>
          <a:bodyPr/>
          <a:lstStyle/>
          <a:p>
            <a:fld id="{2316172F-B869-438A-89FB-2FB2A1CA8BB4}" type="datetimeFigureOut">
              <a:rPr lang="en-US" smtClean="0"/>
              <a:t>4/30/2019</a:t>
            </a:fld>
            <a:endParaRPr lang="en-US"/>
          </a:p>
        </p:txBody>
      </p:sp>
      <p:sp>
        <p:nvSpPr>
          <p:cNvPr id="6" name="Footer Placeholder 5">
            <a:extLst>
              <a:ext uri="{FF2B5EF4-FFF2-40B4-BE49-F238E27FC236}">
                <a16:creationId xmlns:a16="http://schemas.microsoft.com/office/drawing/2014/main" xmlns="" id="{C620845A-97BF-403E-B5E9-B112B1670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CF80BCA-905D-4932-A621-70FB1C6934AE}"/>
              </a:ext>
            </a:extLst>
          </p:cNvPr>
          <p:cNvSpPr>
            <a:spLocks noGrp="1"/>
          </p:cNvSpPr>
          <p:nvPr>
            <p:ph type="sldNum" sz="quarter" idx="12"/>
          </p:nvPr>
        </p:nvSpPr>
        <p:spPr/>
        <p:txBody>
          <a:bodyPr/>
          <a:lstStyle/>
          <a:p>
            <a:fld id="{8FB84FFF-9633-4F35-B152-E44681B351DA}" type="slidenum">
              <a:rPr lang="en-US" smtClean="0"/>
              <a:t>‹#›</a:t>
            </a:fld>
            <a:endParaRPr lang="en-US"/>
          </a:p>
        </p:txBody>
      </p:sp>
    </p:spTree>
    <p:extLst>
      <p:ext uri="{BB962C8B-B14F-4D97-AF65-F5344CB8AC3E}">
        <p14:creationId xmlns:p14="http://schemas.microsoft.com/office/powerpoint/2010/main" val="3156193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2D6EF14-106B-44FE-847B-3CD0FE2A0F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D06F028-2F37-4891-98A7-9DBD1228E5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20794E-F31D-4E70-88F0-40333A5ACB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6172F-B869-438A-89FB-2FB2A1CA8BB4}" type="datetimeFigureOut">
              <a:rPr lang="en-US" smtClean="0"/>
              <a:t>4/30/2019</a:t>
            </a:fld>
            <a:endParaRPr lang="en-US"/>
          </a:p>
        </p:txBody>
      </p:sp>
      <p:sp>
        <p:nvSpPr>
          <p:cNvPr id="5" name="Footer Placeholder 4">
            <a:extLst>
              <a:ext uri="{FF2B5EF4-FFF2-40B4-BE49-F238E27FC236}">
                <a16:creationId xmlns:a16="http://schemas.microsoft.com/office/drawing/2014/main" xmlns="" id="{B58EE438-A009-457D-8FE8-3920248522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C86A9AB-EC51-4191-AB7A-223E01588B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84FFF-9633-4F35-B152-E44681B351DA}" type="slidenum">
              <a:rPr lang="en-US" smtClean="0"/>
              <a:t>‹#›</a:t>
            </a:fld>
            <a:endParaRPr lang="en-US"/>
          </a:p>
        </p:txBody>
      </p:sp>
    </p:spTree>
    <p:extLst>
      <p:ext uri="{BB962C8B-B14F-4D97-AF65-F5344CB8AC3E}">
        <p14:creationId xmlns:p14="http://schemas.microsoft.com/office/powerpoint/2010/main" val="380611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6172F-B869-438A-89FB-2FB2A1CA8BB4}" type="datetimeFigureOut">
              <a:rPr lang="en-US" smtClean="0"/>
              <a:t>4/30/2019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84FFF-9633-4F35-B152-E44681B351DA}" type="slidenum">
              <a:rPr lang="en-US" smtClean="0"/>
              <a:t>‹#›</a:t>
            </a:fld>
            <a:endParaRPr lang="en-US"/>
          </a:p>
        </p:txBody>
      </p:sp>
    </p:spTree>
    <p:extLst>
      <p:ext uri="{BB962C8B-B14F-4D97-AF65-F5344CB8AC3E}">
        <p14:creationId xmlns:p14="http://schemas.microsoft.com/office/powerpoint/2010/main" val="13360009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biblegateway.com/passage/?search=Matthew+19:3-11&amp;version=NIV#fen-NIV-23768b" TargetMode="External"/><Relationship Id="rId2" Type="http://schemas.openxmlformats.org/officeDocument/2006/relationships/hyperlink" Target="https://www.biblegateway.com/passage/?search=Matthew+19:3-11&amp;version=NIV#fen-NIV-23767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C5C8F3-A346-4EA3-B557-D8F452E4AAD1}"/>
              </a:ext>
            </a:extLst>
          </p:cNvPr>
          <p:cNvSpPr>
            <a:spLocks noGrp="1"/>
          </p:cNvSpPr>
          <p:nvPr>
            <p:ph type="title"/>
          </p:nvPr>
        </p:nvSpPr>
        <p:spPr>
          <a:xfrm>
            <a:off x="1010478" y="5878616"/>
            <a:ext cx="10515600" cy="979384"/>
          </a:xfrm>
        </p:spPr>
        <p:txBody>
          <a:bodyPr>
            <a:normAutofit/>
          </a:bodyPr>
          <a:lstStyle/>
          <a:p>
            <a:pPr algn="ctr"/>
            <a:r>
              <a:rPr lang="en-US" sz="3200" dirty="0">
                <a:latin typeface="Impact" panose="020B0806030902050204" pitchFamily="34" charset="0"/>
              </a:rPr>
              <a:t>Family Life Ministry DNA- 5 year Plan</a:t>
            </a:r>
          </a:p>
        </p:txBody>
      </p:sp>
      <p:pic>
        <p:nvPicPr>
          <p:cNvPr id="6" name="Content Placeholder 5">
            <a:extLst>
              <a:ext uri="{FF2B5EF4-FFF2-40B4-BE49-F238E27FC236}">
                <a16:creationId xmlns:a16="http://schemas.microsoft.com/office/drawing/2014/main" xmlns="" id="{0489CE37-CE14-4C78-A1A1-BF0737268D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8918" y="235363"/>
            <a:ext cx="9098719" cy="5762522"/>
          </a:xfrm>
        </p:spPr>
      </p:pic>
    </p:spTree>
    <p:extLst>
      <p:ext uri="{BB962C8B-B14F-4D97-AF65-F5344CB8AC3E}">
        <p14:creationId xmlns:p14="http://schemas.microsoft.com/office/powerpoint/2010/main" val="64267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5FFE54C-A764-441E-8E31-C0AF8FB90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977" y="0"/>
            <a:ext cx="7200900" cy="6784419"/>
          </a:xfrm>
          <a:prstGeom prst="rect">
            <a:avLst/>
          </a:prstGeom>
        </p:spPr>
      </p:pic>
    </p:spTree>
    <p:extLst>
      <p:ext uri="{BB962C8B-B14F-4D97-AF65-F5344CB8AC3E}">
        <p14:creationId xmlns:p14="http://schemas.microsoft.com/office/powerpoint/2010/main" val="208098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28B910-C104-4B54-856B-80813683589D}"/>
              </a:ext>
            </a:extLst>
          </p:cNvPr>
          <p:cNvSpPr>
            <a:spLocks noGrp="1"/>
          </p:cNvSpPr>
          <p:nvPr>
            <p:ph type="title"/>
          </p:nvPr>
        </p:nvSpPr>
        <p:spPr/>
        <p:txBody>
          <a:bodyPr/>
          <a:lstStyle/>
          <a:p>
            <a:r>
              <a:rPr lang="en-US" b="1" dirty="0"/>
              <a:t>Marriage</a:t>
            </a:r>
          </a:p>
        </p:txBody>
      </p:sp>
      <p:sp>
        <p:nvSpPr>
          <p:cNvPr id="3" name="Content Placeholder 2">
            <a:extLst>
              <a:ext uri="{FF2B5EF4-FFF2-40B4-BE49-F238E27FC236}">
                <a16:creationId xmlns:a16="http://schemas.microsoft.com/office/drawing/2014/main" xmlns="" id="{DB7B1555-DC83-4366-90F8-62721D856A87}"/>
              </a:ext>
            </a:extLst>
          </p:cNvPr>
          <p:cNvSpPr>
            <a:spLocks noGrp="1"/>
          </p:cNvSpPr>
          <p:nvPr>
            <p:ph idx="1"/>
          </p:nvPr>
        </p:nvSpPr>
        <p:spPr>
          <a:xfrm>
            <a:off x="559905" y="2262946"/>
            <a:ext cx="3892826" cy="1641475"/>
          </a:xfrm>
        </p:spPr>
        <p:txBody>
          <a:bodyPr/>
          <a:lstStyle/>
          <a:p>
            <a:r>
              <a:rPr lang="en-US" sz="2400" dirty="0">
                <a:solidFill>
                  <a:schemeClr val="tx1">
                    <a:lumMod val="65000"/>
                  </a:schemeClr>
                </a:solidFill>
              </a:rPr>
              <a:t>Marriage is a Covenant, not a Transaction.</a:t>
            </a:r>
          </a:p>
          <a:p>
            <a:r>
              <a:rPr lang="en-US" sz="2400" dirty="0"/>
              <a:t>Marriage and the Body of Christ.</a:t>
            </a:r>
          </a:p>
          <a:p>
            <a:pPr marL="0" indent="0">
              <a:buNone/>
            </a:pPr>
            <a:endParaRPr lang="en-US" dirty="0"/>
          </a:p>
        </p:txBody>
      </p:sp>
      <p:graphicFrame>
        <p:nvGraphicFramePr>
          <p:cNvPr id="4" name="Diagram 3">
            <a:extLst>
              <a:ext uri="{FF2B5EF4-FFF2-40B4-BE49-F238E27FC236}">
                <a16:creationId xmlns:a16="http://schemas.microsoft.com/office/drawing/2014/main" xmlns="" id="{DC2E318F-4DAC-47CC-B6E6-C60515A44D14}"/>
              </a:ext>
            </a:extLst>
          </p:cNvPr>
          <p:cNvGraphicFramePr/>
          <p:nvPr/>
        </p:nvGraphicFramePr>
        <p:xfrm>
          <a:off x="4572001" y="795129"/>
          <a:ext cx="7275443" cy="4876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077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3BB77A0-FCE7-4B08-A06C-EE71D4D63A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1900" y="516835"/>
            <a:ext cx="3412010" cy="3372678"/>
          </a:xfrm>
          <a:prstGeom prst="rect">
            <a:avLst/>
          </a:prstGeom>
        </p:spPr>
      </p:pic>
      <p:pic>
        <p:nvPicPr>
          <p:cNvPr id="6" name="Picture 5">
            <a:extLst>
              <a:ext uri="{FF2B5EF4-FFF2-40B4-BE49-F238E27FC236}">
                <a16:creationId xmlns:a16="http://schemas.microsoft.com/office/drawing/2014/main" xmlns="" id="{F94C3984-8521-4B18-AA11-40D477D877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744" b="32174"/>
          <a:stretch/>
        </p:blipFill>
        <p:spPr>
          <a:xfrm>
            <a:off x="4674891" y="5231988"/>
            <a:ext cx="773364" cy="1497495"/>
          </a:xfrm>
          <a:prstGeom prst="rect">
            <a:avLst/>
          </a:prstGeom>
        </p:spPr>
      </p:pic>
      <p:pic>
        <p:nvPicPr>
          <p:cNvPr id="8" name="Picture 7">
            <a:extLst>
              <a:ext uri="{FF2B5EF4-FFF2-40B4-BE49-F238E27FC236}">
                <a16:creationId xmlns:a16="http://schemas.microsoft.com/office/drawing/2014/main" xmlns="" id="{8F497D7B-61D8-4D9A-B237-A6C7CEC6A4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000" b="25217"/>
          <a:stretch/>
        </p:blipFill>
        <p:spPr>
          <a:xfrm>
            <a:off x="8120698" y="4690994"/>
            <a:ext cx="862382" cy="1666460"/>
          </a:xfrm>
          <a:prstGeom prst="rect">
            <a:avLst/>
          </a:prstGeom>
        </p:spPr>
      </p:pic>
      <p:pic>
        <p:nvPicPr>
          <p:cNvPr id="10" name="Picture 9">
            <a:extLst>
              <a:ext uri="{FF2B5EF4-FFF2-40B4-BE49-F238E27FC236}">
                <a16:creationId xmlns:a16="http://schemas.microsoft.com/office/drawing/2014/main" xmlns="" id="{26248392-852E-46D3-B10B-8BA7469BA0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566" r="586" b="23255"/>
          <a:stretch/>
        </p:blipFill>
        <p:spPr>
          <a:xfrm>
            <a:off x="3872883" y="4659521"/>
            <a:ext cx="862382" cy="1681644"/>
          </a:xfrm>
          <a:prstGeom prst="rect">
            <a:avLst/>
          </a:prstGeom>
        </p:spPr>
      </p:pic>
      <p:pic>
        <p:nvPicPr>
          <p:cNvPr id="11" name="Picture 10">
            <a:extLst>
              <a:ext uri="{FF2B5EF4-FFF2-40B4-BE49-F238E27FC236}">
                <a16:creationId xmlns:a16="http://schemas.microsoft.com/office/drawing/2014/main" xmlns="" id="{CA649723-13E3-430A-9620-E81F276900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566" r="586" b="23255"/>
          <a:stretch/>
        </p:blipFill>
        <p:spPr>
          <a:xfrm>
            <a:off x="10546723" y="4435891"/>
            <a:ext cx="862382" cy="1681644"/>
          </a:xfrm>
          <a:prstGeom prst="rect">
            <a:avLst/>
          </a:prstGeom>
        </p:spPr>
      </p:pic>
      <p:pic>
        <p:nvPicPr>
          <p:cNvPr id="12" name="Picture 11">
            <a:extLst>
              <a:ext uri="{FF2B5EF4-FFF2-40B4-BE49-F238E27FC236}">
                <a16:creationId xmlns:a16="http://schemas.microsoft.com/office/drawing/2014/main" xmlns="" id="{9BDE6EA9-4DA6-43A2-B6F2-BFE65F8BE5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566" r="586" b="23255"/>
          <a:stretch/>
        </p:blipFill>
        <p:spPr>
          <a:xfrm>
            <a:off x="7413504" y="5194994"/>
            <a:ext cx="862382" cy="1681644"/>
          </a:xfrm>
          <a:prstGeom prst="rect">
            <a:avLst/>
          </a:prstGeom>
        </p:spPr>
      </p:pic>
      <p:pic>
        <p:nvPicPr>
          <p:cNvPr id="4" name="Picture 3">
            <a:extLst>
              <a:ext uri="{FF2B5EF4-FFF2-40B4-BE49-F238E27FC236}">
                <a16:creationId xmlns:a16="http://schemas.microsoft.com/office/drawing/2014/main" xmlns="" id="{3181877D-5EE8-4EF9-BD8D-EBBEEE9999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562" b="26715"/>
          <a:stretch/>
        </p:blipFill>
        <p:spPr>
          <a:xfrm>
            <a:off x="446988" y="5147506"/>
            <a:ext cx="1679730" cy="1666460"/>
          </a:xfrm>
          <a:prstGeom prst="rect">
            <a:avLst/>
          </a:prstGeom>
        </p:spPr>
      </p:pic>
      <p:pic>
        <p:nvPicPr>
          <p:cNvPr id="13" name="Picture 12">
            <a:extLst>
              <a:ext uri="{FF2B5EF4-FFF2-40B4-BE49-F238E27FC236}">
                <a16:creationId xmlns:a16="http://schemas.microsoft.com/office/drawing/2014/main" xmlns="" id="{FF1E8ED0-4297-464D-8630-8EC3B20CC1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744" b="32174"/>
          <a:stretch/>
        </p:blipFill>
        <p:spPr>
          <a:xfrm>
            <a:off x="2232640" y="4343125"/>
            <a:ext cx="773364" cy="1497495"/>
          </a:xfrm>
          <a:prstGeom prst="rect">
            <a:avLst/>
          </a:prstGeom>
        </p:spPr>
      </p:pic>
      <p:pic>
        <p:nvPicPr>
          <p:cNvPr id="14" name="Picture 13">
            <a:extLst>
              <a:ext uri="{FF2B5EF4-FFF2-40B4-BE49-F238E27FC236}">
                <a16:creationId xmlns:a16="http://schemas.microsoft.com/office/drawing/2014/main" xmlns="" id="{83700ABC-A608-4DC3-987A-213CA74D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562" b="26715"/>
          <a:stretch/>
        </p:blipFill>
        <p:spPr>
          <a:xfrm>
            <a:off x="5602144" y="5007390"/>
            <a:ext cx="1679730" cy="1666460"/>
          </a:xfrm>
          <a:prstGeom prst="rect">
            <a:avLst/>
          </a:prstGeom>
        </p:spPr>
      </p:pic>
      <p:pic>
        <p:nvPicPr>
          <p:cNvPr id="20" name="Picture 19">
            <a:extLst>
              <a:ext uri="{FF2B5EF4-FFF2-40B4-BE49-F238E27FC236}">
                <a16:creationId xmlns:a16="http://schemas.microsoft.com/office/drawing/2014/main" xmlns="" id="{3E186C83-41AC-421C-BB54-5DAA3D9B96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566" r="2933" b="30544"/>
          <a:stretch/>
        </p:blipFill>
        <p:spPr>
          <a:xfrm>
            <a:off x="11220611" y="5325583"/>
            <a:ext cx="822572" cy="1521927"/>
          </a:xfrm>
          <a:prstGeom prst="rect">
            <a:avLst/>
          </a:prstGeom>
        </p:spPr>
      </p:pic>
      <p:pic>
        <p:nvPicPr>
          <p:cNvPr id="15" name="Picture 14">
            <a:extLst>
              <a:ext uri="{FF2B5EF4-FFF2-40B4-BE49-F238E27FC236}">
                <a16:creationId xmlns:a16="http://schemas.microsoft.com/office/drawing/2014/main" xmlns="" id="{B20C0962-760D-42C7-BEE9-07D181DAE2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562" b="26715"/>
          <a:stretch/>
        </p:blipFill>
        <p:spPr>
          <a:xfrm>
            <a:off x="8988876" y="5191540"/>
            <a:ext cx="1679730" cy="1666460"/>
          </a:xfrm>
          <a:prstGeom prst="rect">
            <a:avLst/>
          </a:prstGeom>
        </p:spPr>
      </p:pic>
      <p:pic>
        <p:nvPicPr>
          <p:cNvPr id="16" name="Picture 15">
            <a:extLst>
              <a:ext uri="{FF2B5EF4-FFF2-40B4-BE49-F238E27FC236}">
                <a16:creationId xmlns:a16="http://schemas.microsoft.com/office/drawing/2014/main" xmlns="" id="{EB1F7836-B0AF-407D-9063-569701C65D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744" b="32174"/>
          <a:stretch/>
        </p:blipFill>
        <p:spPr>
          <a:xfrm>
            <a:off x="3034648" y="5368788"/>
            <a:ext cx="773364" cy="1497495"/>
          </a:xfrm>
          <a:prstGeom prst="rect">
            <a:avLst/>
          </a:prstGeom>
        </p:spPr>
      </p:pic>
      <p:cxnSp>
        <p:nvCxnSpPr>
          <p:cNvPr id="7" name="Straight Arrow Connector 6">
            <a:extLst>
              <a:ext uri="{FF2B5EF4-FFF2-40B4-BE49-F238E27FC236}">
                <a16:creationId xmlns:a16="http://schemas.microsoft.com/office/drawing/2014/main" xmlns="" id="{D91A2861-F3BF-4B83-916F-3732E55AE351}"/>
              </a:ext>
            </a:extLst>
          </p:cNvPr>
          <p:cNvCxnSpPr>
            <a:cxnSpLocks/>
          </p:cNvCxnSpPr>
          <p:nvPr/>
        </p:nvCxnSpPr>
        <p:spPr>
          <a:xfrm flipH="1">
            <a:off x="3466664" y="3655942"/>
            <a:ext cx="884187" cy="92765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17BAFD62-5D08-40B0-B8DF-26EBB884814D}"/>
              </a:ext>
            </a:extLst>
          </p:cNvPr>
          <p:cNvCxnSpPr>
            <a:cxnSpLocks/>
          </p:cNvCxnSpPr>
          <p:nvPr/>
        </p:nvCxnSpPr>
        <p:spPr>
          <a:xfrm>
            <a:off x="7285625" y="3655942"/>
            <a:ext cx="923879" cy="95581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xmlns="" id="{22D3AB00-F9F5-4C44-8CE7-166899154CAF}"/>
              </a:ext>
            </a:extLst>
          </p:cNvPr>
          <p:cNvCxnSpPr>
            <a:cxnSpLocks/>
          </p:cNvCxnSpPr>
          <p:nvPr/>
        </p:nvCxnSpPr>
        <p:spPr>
          <a:xfrm flipH="1">
            <a:off x="3466620" y="3429000"/>
            <a:ext cx="1097231" cy="114300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9B81F6E3-0586-490D-8C1C-EF3C8CC8BE88}"/>
              </a:ext>
            </a:extLst>
          </p:cNvPr>
          <p:cNvCxnSpPr>
            <a:cxnSpLocks/>
          </p:cNvCxnSpPr>
          <p:nvPr/>
        </p:nvCxnSpPr>
        <p:spPr>
          <a:xfrm>
            <a:off x="7225250" y="3548963"/>
            <a:ext cx="984254" cy="1030354"/>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00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par>
                                <p:cTn id="20" presetID="6"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par>
                                <p:cTn id="32" presetID="6"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par>
                                <p:cTn id="35" presetID="6" presetClass="entr" presetSubtype="16"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par>
                                <p:cTn id="38" presetID="6" presetClass="entr" presetSubtype="16"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par>
                                <p:cTn id="41" presetID="6" presetClass="entr" presetSubtype="16"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in)">
                                      <p:cBhvr>
                                        <p:cTn id="43" dur="20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0-#ppt_w/2"/>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par>
                                <p:cTn id="50" presetID="2" presetClass="entr" presetSubtype="6"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1+#ppt_w/2"/>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28B910-C104-4B54-856B-80813683589D}"/>
              </a:ext>
            </a:extLst>
          </p:cNvPr>
          <p:cNvSpPr>
            <a:spLocks noGrp="1"/>
          </p:cNvSpPr>
          <p:nvPr>
            <p:ph type="title"/>
          </p:nvPr>
        </p:nvSpPr>
        <p:spPr/>
        <p:txBody>
          <a:bodyPr/>
          <a:lstStyle/>
          <a:p>
            <a:r>
              <a:rPr lang="en-US" b="1" dirty="0"/>
              <a:t>Marriage</a:t>
            </a:r>
          </a:p>
        </p:txBody>
      </p:sp>
      <p:sp>
        <p:nvSpPr>
          <p:cNvPr id="3" name="Content Placeholder 2">
            <a:extLst>
              <a:ext uri="{FF2B5EF4-FFF2-40B4-BE49-F238E27FC236}">
                <a16:creationId xmlns:a16="http://schemas.microsoft.com/office/drawing/2014/main" xmlns="" id="{DB7B1555-DC83-4366-90F8-62721D856A87}"/>
              </a:ext>
            </a:extLst>
          </p:cNvPr>
          <p:cNvSpPr>
            <a:spLocks noGrp="1"/>
          </p:cNvSpPr>
          <p:nvPr>
            <p:ph idx="1"/>
          </p:nvPr>
        </p:nvSpPr>
        <p:spPr>
          <a:xfrm>
            <a:off x="838200" y="1825625"/>
            <a:ext cx="5907157" cy="1603375"/>
          </a:xfrm>
        </p:spPr>
        <p:txBody>
          <a:bodyPr>
            <a:normAutofit/>
          </a:bodyPr>
          <a:lstStyle/>
          <a:p>
            <a:r>
              <a:rPr lang="en-US" sz="2400" dirty="0">
                <a:solidFill>
                  <a:schemeClr val="bg1">
                    <a:lumMod val="65000"/>
                  </a:schemeClr>
                </a:solidFill>
              </a:rPr>
              <a:t>Marriage is a Covenant, not a Transaction.</a:t>
            </a:r>
          </a:p>
          <a:p>
            <a:r>
              <a:rPr lang="en-US" sz="2400" dirty="0">
                <a:solidFill>
                  <a:schemeClr val="bg1">
                    <a:lumMod val="65000"/>
                  </a:schemeClr>
                </a:solidFill>
              </a:rPr>
              <a:t>Marriage and Church membership.</a:t>
            </a:r>
          </a:p>
          <a:p>
            <a:r>
              <a:rPr lang="en-US" b="1" dirty="0"/>
              <a:t>Do not idolize marriage.</a:t>
            </a:r>
          </a:p>
        </p:txBody>
      </p:sp>
      <p:pic>
        <p:nvPicPr>
          <p:cNvPr id="5" name="Picture 4">
            <a:extLst>
              <a:ext uri="{FF2B5EF4-FFF2-40B4-BE49-F238E27FC236}">
                <a16:creationId xmlns:a16="http://schemas.microsoft.com/office/drawing/2014/main" xmlns="" id="{AD49277A-856A-4158-9A8D-34FF33625F91}"/>
              </a:ext>
            </a:extLst>
          </p:cNvPr>
          <p:cNvPicPr>
            <a:picLocks noChangeAspect="1"/>
          </p:cNvPicPr>
          <p:nvPr/>
        </p:nvPicPr>
        <p:blipFill rotWithShape="1">
          <a:blip r:embed="rId2">
            <a:extLst>
              <a:ext uri="{28A0092B-C50C-407E-A947-70E740481C1C}">
                <a14:useLocalDpi xmlns:a14="http://schemas.microsoft.com/office/drawing/2010/main" val="0"/>
              </a:ext>
            </a:extLst>
          </a:blip>
          <a:srcRect l="-843" t="3865" r="531" b="16715"/>
          <a:stretch/>
        </p:blipFill>
        <p:spPr>
          <a:xfrm>
            <a:off x="7288696" y="0"/>
            <a:ext cx="4903305" cy="6901570"/>
          </a:xfrm>
          <a:prstGeom prst="rect">
            <a:avLst/>
          </a:prstGeom>
        </p:spPr>
      </p:pic>
    </p:spTree>
    <p:extLst>
      <p:ext uri="{BB962C8B-B14F-4D97-AF65-F5344CB8AC3E}">
        <p14:creationId xmlns:p14="http://schemas.microsoft.com/office/powerpoint/2010/main" val="3837884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B04B7D4-FD31-46F4-ACE2-11EA7775FDA1}"/>
              </a:ext>
            </a:extLst>
          </p:cNvPr>
          <p:cNvSpPr/>
          <p:nvPr/>
        </p:nvSpPr>
        <p:spPr>
          <a:xfrm>
            <a:off x="298174" y="1387449"/>
            <a:ext cx="11595652" cy="2862322"/>
          </a:xfrm>
          <a:prstGeom prst="rect">
            <a:avLst/>
          </a:prstGeom>
        </p:spPr>
        <p:txBody>
          <a:bodyPr wrap="square">
            <a:spAutoFit/>
          </a:bodyPr>
          <a:lstStyle/>
          <a:p>
            <a:r>
              <a:rPr lang="en-US" b="1" baseline="30000" dirty="0">
                <a:solidFill>
                  <a:srgbClr val="000000"/>
                </a:solidFill>
                <a:latin typeface="Arial" panose="020B0604020202020204" pitchFamily="34" charset="0"/>
              </a:rPr>
              <a:t>17 </a:t>
            </a:r>
            <a:r>
              <a:rPr lang="en-US" dirty="0">
                <a:solidFill>
                  <a:srgbClr val="000000"/>
                </a:solidFill>
                <a:latin typeface="Helvetica Neue"/>
              </a:rPr>
              <a:t>Nevertheless, each person should live as a believer in whatever situation the Lord has assigned to them, just as God has called them. This is the rule I lay down in all the churches. </a:t>
            </a:r>
            <a:r>
              <a:rPr lang="en-US" b="1" baseline="30000" dirty="0">
                <a:solidFill>
                  <a:srgbClr val="000000"/>
                </a:solidFill>
                <a:latin typeface="Arial" panose="020B0604020202020204" pitchFamily="34" charset="0"/>
              </a:rPr>
              <a:t>18 </a:t>
            </a:r>
            <a:r>
              <a:rPr lang="en-US" dirty="0">
                <a:solidFill>
                  <a:srgbClr val="000000"/>
                </a:solidFill>
                <a:latin typeface="Helvetica Neue"/>
              </a:rPr>
              <a:t>Was a man already circumcised when he was called? He should not become uncircumcised. Was a man uncircumcised when he was called? He should not be circumcised. </a:t>
            </a:r>
            <a:r>
              <a:rPr lang="en-US" b="1" baseline="30000" dirty="0">
                <a:solidFill>
                  <a:srgbClr val="000000"/>
                </a:solidFill>
                <a:latin typeface="Arial" panose="020B0604020202020204" pitchFamily="34" charset="0"/>
              </a:rPr>
              <a:t>19 </a:t>
            </a:r>
            <a:r>
              <a:rPr lang="en-US" dirty="0">
                <a:solidFill>
                  <a:srgbClr val="000000"/>
                </a:solidFill>
                <a:latin typeface="Helvetica Neue"/>
              </a:rPr>
              <a:t>Circumcision is nothing and uncircumcision is nothing. Keeping God’s commands is what counts. </a:t>
            </a:r>
            <a:r>
              <a:rPr lang="en-US" b="1" baseline="30000" dirty="0">
                <a:solidFill>
                  <a:srgbClr val="000000"/>
                </a:solidFill>
                <a:latin typeface="Arial" panose="020B0604020202020204" pitchFamily="34" charset="0"/>
              </a:rPr>
              <a:t>20 </a:t>
            </a:r>
            <a:r>
              <a:rPr lang="en-US" dirty="0">
                <a:solidFill>
                  <a:srgbClr val="000000"/>
                </a:solidFill>
                <a:latin typeface="Helvetica Neue"/>
              </a:rPr>
              <a:t>Each person should remain in the situation they were in when God called them.</a:t>
            </a:r>
          </a:p>
          <a:p>
            <a:r>
              <a:rPr lang="en-US" b="1" baseline="30000" dirty="0">
                <a:solidFill>
                  <a:srgbClr val="000000"/>
                </a:solidFill>
                <a:latin typeface="Arial" panose="020B0604020202020204" pitchFamily="34" charset="0"/>
              </a:rPr>
              <a:t>21 </a:t>
            </a:r>
            <a:r>
              <a:rPr lang="en-US" dirty="0">
                <a:solidFill>
                  <a:srgbClr val="000000"/>
                </a:solidFill>
                <a:latin typeface="Helvetica Neue"/>
              </a:rPr>
              <a:t>Were you a slave when you were called? Don’t let it trouble you—although if you can gain your freedom, do so. </a:t>
            </a:r>
            <a:r>
              <a:rPr lang="en-US" b="1" baseline="30000" dirty="0">
                <a:solidFill>
                  <a:srgbClr val="000000"/>
                </a:solidFill>
                <a:latin typeface="Arial" panose="020B0604020202020204" pitchFamily="34" charset="0"/>
              </a:rPr>
              <a:t>22 </a:t>
            </a:r>
            <a:r>
              <a:rPr lang="en-US" dirty="0">
                <a:solidFill>
                  <a:srgbClr val="000000"/>
                </a:solidFill>
                <a:latin typeface="Helvetica Neue"/>
              </a:rPr>
              <a:t>For the one who was a slave when called to faith in the Lord is the Lord’s freed person; similarly, the one who was free when called is Christ’s slave. </a:t>
            </a:r>
            <a:r>
              <a:rPr lang="en-US" b="1" baseline="30000" dirty="0">
                <a:solidFill>
                  <a:srgbClr val="000000"/>
                </a:solidFill>
                <a:latin typeface="Arial" panose="020B0604020202020204" pitchFamily="34" charset="0"/>
              </a:rPr>
              <a:t>23 </a:t>
            </a:r>
            <a:r>
              <a:rPr lang="en-US" dirty="0">
                <a:solidFill>
                  <a:srgbClr val="000000"/>
                </a:solidFill>
                <a:latin typeface="Helvetica Neue"/>
              </a:rPr>
              <a:t>You were bought at a price; do not become slaves of human beings. </a:t>
            </a:r>
            <a:r>
              <a:rPr lang="en-US" b="1" baseline="30000" dirty="0">
                <a:solidFill>
                  <a:srgbClr val="000000"/>
                </a:solidFill>
                <a:latin typeface="Arial" panose="020B0604020202020204" pitchFamily="34" charset="0"/>
              </a:rPr>
              <a:t>24 </a:t>
            </a:r>
            <a:r>
              <a:rPr lang="en-US" dirty="0">
                <a:solidFill>
                  <a:srgbClr val="000000"/>
                </a:solidFill>
                <a:latin typeface="Helvetica Neue"/>
              </a:rPr>
              <a:t>Brothers and sisters, each person, as responsible to God, should remain in the situation they were in when God called them.</a:t>
            </a:r>
            <a:endParaRPr lang="en-US" b="0" i="0" dirty="0">
              <a:solidFill>
                <a:srgbClr val="000000"/>
              </a:solidFill>
              <a:effectLst/>
              <a:latin typeface="Helvetica Neue"/>
            </a:endParaRPr>
          </a:p>
        </p:txBody>
      </p:sp>
    </p:spTree>
    <p:extLst>
      <p:ext uri="{BB962C8B-B14F-4D97-AF65-F5344CB8AC3E}">
        <p14:creationId xmlns:p14="http://schemas.microsoft.com/office/powerpoint/2010/main" val="833805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4248BE-63B6-448E-ABE2-AD222DBE41E6}"/>
              </a:ext>
            </a:extLst>
          </p:cNvPr>
          <p:cNvSpPr/>
          <p:nvPr/>
        </p:nvSpPr>
        <p:spPr>
          <a:xfrm>
            <a:off x="622853" y="474345"/>
            <a:ext cx="10561982" cy="5909310"/>
          </a:xfrm>
          <a:prstGeom prst="rect">
            <a:avLst/>
          </a:prstGeom>
        </p:spPr>
        <p:txBody>
          <a:bodyPr wrap="square">
            <a:spAutoFit/>
          </a:bodyPr>
          <a:lstStyle/>
          <a:p>
            <a:pPr algn="just"/>
            <a:r>
              <a:rPr lang="en-US" sz="2000" b="1" baseline="30000" dirty="0">
                <a:solidFill>
                  <a:srgbClr val="000000"/>
                </a:solidFill>
                <a:latin typeface="Arial" panose="020B0604020202020204" pitchFamily="34" charset="0"/>
              </a:rPr>
              <a:t>25 </a:t>
            </a:r>
            <a:r>
              <a:rPr lang="en-US" sz="2000" dirty="0">
                <a:solidFill>
                  <a:srgbClr val="000000"/>
                </a:solidFill>
                <a:latin typeface="Helvetica Neue"/>
              </a:rPr>
              <a:t>Now about virgins: I have no command from the Lord, but I give a judgment as one who by the Lord’s mercy is trustworthy. </a:t>
            </a:r>
            <a:r>
              <a:rPr lang="en-US" sz="2000" b="1" baseline="30000" dirty="0">
                <a:solidFill>
                  <a:srgbClr val="000000"/>
                </a:solidFill>
                <a:latin typeface="Arial" panose="020B0604020202020204" pitchFamily="34" charset="0"/>
              </a:rPr>
              <a:t>26 </a:t>
            </a:r>
            <a:r>
              <a:rPr lang="en-US" sz="2000" b="1" dirty="0">
                <a:solidFill>
                  <a:srgbClr val="000000"/>
                </a:solidFill>
                <a:latin typeface="Helvetica Neue"/>
              </a:rPr>
              <a:t>Because of the present crisis, I think that it is good for a man to remain as he is</a:t>
            </a:r>
            <a:r>
              <a:rPr lang="en-US" sz="2000" dirty="0">
                <a:solidFill>
                  <a:srgbClr val="000000"/>
                </a:solidFill>
                <a:latin typeface="Helvetica Neue"/>
              </a:rPr>
              <a:t>.</a:t>
            </a:r>
            <a:r>
              <a:rPr lang="en-US" sz="2000" b="1" baseline="30000" dirty="0">
                <a:solidFill>
                  <a:srgbClr val="000000"/>
                </a:solidFill>
                <a:latin typeface="Arial" panose="020B0604020202020204" pitchFamily="34" charset="0"/>
              </a:rPr>
              <a:t>27 </a:t>
            </a:r>
            <a:r>
              <a:rPr lang="en-US" sz="2000" b="1" dirty="0">
                <a:solidFill>
                  <a:srgbClr val="000000"/>
                </a:solidFill>
                <a:latin typeface="Helvetica Neue"/>
              </a:rPr>
              <a:t>Are you pledged to a woman? Do not seek to be released. Are you free from such a commitment? Do not look for a wife</a:t>
            </a:r>
            <a:r>
              <a:rPr lang="en-US" sz="2000" dirty="0">
                <a:solidFill>
                  <a:srgbClr val="000000"/>
                </a:solidFill>
                <a:latin typeface="Helvetica Neue"/>
              </a:rPr>
              <a:t>. </a:t>
            </a:r>
            <a:r>
              <a:rPr lang="en-US" sz="2000" b="1" baseline="30000" dirty="0">
                <a:solidFill>
                  <a:srgbClr val="000000"/>
                </a:solidFill>
                <a:latin typeface="Arial" panose="020B0604020202020204" pitchFamily="34" charset="0"/>
              </a:rPr>
              <a:t>28 </a:t>
            </a:r>
            <a:r>
              <a:rPr lang="en-US" sz="2000" dirty="0">
                <a:solidFill>
                  <a:srgbClr val="000000"/>
                </a:solidFill>
                <a:latin typeface="Helvetica Neue"/>
              </a:rPr>
              <a:t>But if you do marry, you have not sinned; and if a virgin marries, she has not sinned. But those who marry will face many troubles in this life, and I want to spare you this.</a:t>
            </a:r>
          </a:p>
          <a:p>
            <a:pPr algn="just"/>
            <a:r>
              <a:rPr lang="en-US" sz="2000" b="1" baseline="30000" dirty="0">
                <a:solidFill>
                  <a:srgbClr val="000000"/>
                </a:solidFill>
                <a:latin typeface="Arial" panose="020B0604020202020204" pitchFamily="34" charset="0"/>
              </a:rPr>
              <a:t>29 </a:t>
            </a:r>
            <a:r>
              <a:rPr lang="en-US" sz="2000" b="1" dirty="0">
                <a:solidFill>
                  <a:srgbClr val="FF0000"/>
                </a:solidFill>
                <a:latin typeface="Helvetica Neue"/>
              </a:rPr>
              <a:t>What I mean, brothers and sisters, is that the time is short.</a:t>
            </a:r>
            <a:r>
              <a:rPr lang="en-US" sz="2000" dirty="0">
                <a:solidFill>
                  <a:srgbClr val="000000"/>
                </a:solidFill>
                <a:latin typeface="Helvetica Neue"/>
              </a:rPr>
              <a:t> From now on those who have wives should live as if they do not; </a:t>
            </a:r>
            <a:r>
              <a:rPr lang="en-US" sz="2000" b="1" baseline="30000" dirty="0">
                <a:solidFill>
                  <a:srgbClr val="000000"/>
                </a:solidFill>
                <a:latin typeface="Arial" panose="020B0604020202020204" pitchFamily="34" charset="0"/>
              </a:rPr>
              <a:t>30 </a:t>
            </a:r>
            <a:r>
              <a:rPr lang="en-US" sz="2000" dirty="0">
                <a:solidFill>
                  <a:srgbClr val="000000"/>
                </a:solidFill>
                <a:latin typeface="Helvetica Neue"/>
              </a:rPr>
              <a:t>those who mourn, as if they did not; those who are happy, as if they were not; those who buy something, as if it were not theirs to keep; </a:t>
            </a:r>
            <a:r>
              <a:rPr lang="en-US" sz="2000" b="1" baseline="30000" dirty="0">
                <a:solidFill>
                  <a:srgbClr val="000000"/>
                </a:solidFill>
                <a:latin typeface="Arial" panose="020B0604020202020204" pitchFamily="34" charset="0"/>
              </a:rPr>
              <a:t>31 </a:t>
            </a:r>
            <a:r>
              <a:rPr lang="en-US" sz="2000" dirty="0">
                <a:solidFill>
                  <a:srgbClr val="000000"/>
                </a:solidFill>
                <a:latin typeface="Helvetica Neue"/>
              </a:rPr>
              <a:t>those who use the things of the world, as if not engrossed in them. </a:t>
            </a:r>
            <a:r>
              <a:rPr lang="en-US" sz="2000" b="1" dirty="0">
                <a:solidFill>
                  <a:srgbClr val="FF0000"/>
                </a:solidFill>
                <a:latin typeface="Helvetica Neue"/>
              </a:rPr>
              <a:t>For this world in its present form is passing away.</a:t>
            </a:r>
          </a:p>
          <a:p>
            <a:pPr algn="just"/>
            <a:r>
              <a:rPr lang="en-US" sz="2000" b="1" baseline="30000" dirty="0">
                <a:solidFill>
                  <a:srgbClr val="000000"/>
                </a:solidFill>
                <a:latin typeface="Arial" panose="020B0604020202020204" pitchFamily="34" charset="0"/>
              </a:rPr>
              <a:t>32 </a:t>
            </a:r>
            <a:r>
              <a:rPr lang="en-US" sz="2000" b="1" dirty="0">
                <a:solidFill>
                  <a:srgbClr val="000000"/>
                </a:solidFill>
                <a:latin typeface="Helvetica Neue"/>
              </a:rPr>
              <a:t>I would like you to be free from concern. An unmarried man is concerned about the Lord’s affairs—how he can please the Lord</a:t>
            </a:r>
            <a:r>
              <a:rPr lang="en-US" sz="2000" dirty="0">
                <a:solidFill>
                  <a:srgbClr val="000000"/>
                </a:solidFill>
                <a:latin typeface="Helvetica Neue"/>
              </a:rPr>
              <a:t>. </a:t>
            </a:r>
            <a:r>
              <a:rPr lang="en-US" sz="2000" b="1" baseline="30000" dirty="0">
                <a:solidFill>
                  <a:srgbClr val="000000"/>
                </a:solidFill>
                <a:latin typeface="Arial" panose="020B0604020202020204" pitchFamily="34" charset="0"/>
              </a:rPr>
              <a:t>33 </a:t>
            </a:r>
            <a:r>
              <a:rPr lang="en-US" sz="2000" dirty="0">
                <a:solidFill>
                  <a:srgbClr val="000000"/>
                </a:solidFill>
                <a:latin typeface="Helvetica Neue"/>
              </a:rPr>
              <a:t>But a married man is concerned about the affairs of this world—how he can please his wife— </a:t>
            </a:r>
            <a:r>
              <a:rPr lang="en-US" sz="2000" b="1" baseline="30000" dirty="0">
                <a:solidFill>
                  <a:srgbClr val="000000"/>
                </a:solidFill>
                <a:latin typeface="Arial" panose="020B0604020202020204" pitchFamily="34" charset="0"/>
              </a:rPr>
              <a:t>34 </a:t>
            </a:r>
            <a:r>
              <a:rPr lang="en-US" sz="2000" dirty="0">
                <a:solidFill>
                  <a:srgbClr val="000000"/>
                </a:solidFill>
                <a:latin typeface="Helvetica Neue"/>
              </a:rPr>
              <a:t>and his interests are divided. An unmarried woman or virgin is concerned about the Lord’s affairs: Her aim is to be devoted to the Lord in both body and spirit. But a married woman is concerned about the affairs of this world—how she can please her husband. </a:t>
            </a:r>
            <a:r>
              <a:rPr lang="en-US" sz="2000" b="1" baseline="30000" dirty="0">
                <a:solidFill>
                  <a:srgbClr val="000000"/>
                </a:solidFill>
                <a:latin typeface="Arial" panose="020B0604020202020204" pitchFamily="34" charset="0"/>
              </a:rPr>
              <a:t>35 </a:t>
            </a:r>
            <a:r>
              <a:rPr lang="en-US" sz="2000" b="1" dirty="0">
                <a:solidFill>
                  <a:srgbClr val="000000"/>
                </a:solidFill>
                <a:latin typeface="Helvetica Neue"/>
              </a:rPr>
              <a:t>I am saying this for your own good, not to restrict you, but that you may live in a right way in undivided devotion to the Lord.</a:t>
            </a:r>
          </a:p>
          <a:p>
            <a:pPr algn="just"/>
            <a:endParaRPr lang="en-US" b="1"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033974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CDDCF91-4265-4DAA-8770-A63EDB8FF24A}"/>
              </a:ext>
            </a:extLst>
          </p:cNvPr>
          <p:cNvSpPr>
            <a:spLocks noGrp="1"/>
          </p:cNvSpPr>
          <p:nvPr>
            <p:ph idx="1"/>
          </p:nvPr>
        </p:nvSpPr>
        <p:spPr>
          <a:xfrm>
            <a:off x="4853608" y="2655439"/>
            <a:ext cx="4489174" cy="2656992"/>
          </a:xfrm>
        </p:spPr>
        <p:txBody>
          <a:bodyPr>
            <a:normAutofit/>
          </a:bodyPr>
          <a:lstStyle/>
          <a:p>
            <a:r>
              <a:rPr lang="en-US" sz="4400" dirty="0"/>
              <a:t>Marriage</a:t>
            </a:r>
          </a:p>
          <a:p>
            <a:r>
              <a:rPr lang="en-US" sz="4400" dirty="0">
                <a:solidFill>
                  <a:srgbClr val="FF0000"/>
                </a:solidFill>
              </a:rPr>
              <a:t>Divorce</a:t>
            </a:r>
          </a:p>
        </p:txBody>
      </p:sp>
    </p:spTree>
    <p:extLst>
      <p:ext uri="{BB962C8B-B14F-4D97-AF65-F5344CB8AC3E}">
        <p14:creationId xmlns:p14="http://schemas.microsoft.com/office/powerpoint/2010/main" val="594637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214BF-BB9D-4917-8C13-CA48329EFBE2}"/>
              </a:ext>
            </a:extLst>
          </p:cNvPr>
          <p:cNvSpPr>
            <a:spLocks noGrp="1"/>
          </p:cNvSpPr>
          <p:nvPr>
            <p:ph type="title"/>
          </p:nvPr>
        </p:nvSpPr>
        <p:spPr>
          <a:xfrm>
            <a:off x="1431235" y="2320036"/>
            <a:ext cx="5939312" cy="1649205"/>
          </a:xfrm>
        </p:spPr>
        <p:txBody>
          <a:bodyPr>
            <a:normAutofit/>
          </a:bodyPr>
          <a:lstStyle/>
          <a:p>
            <a:r>
              <a:rPr lang="en-US" sz="4800" b="1" dirty="0"/>
              <a:t>Marriage.     Divorce. </a:t>
            </a:r>
          </a:p>
        </p:txBody>
      </p:sp>
      <p:sp>
        <p:nvSpPr>
          <p:cNvPr id="3" name="Rectangle 2">
            <a:extLst>
              <a:ext uri="{FF2B5EF4-FFF2-40B4-BE49-F238E27FC236}">
                <a16:creationId xmlns:a16="http://schemas.microsoft.com/office/drawing/2014/main" xmlns="" id="{949BDB84-9E60-475A-966B-D79B5DE73FFA}"/>
              </a:ext>
            </a:extLst>
          </p:cNvPr>
          <p:cNvSpPr/>
          <p:nvPr/>
        </p:nvSpPr>
        <p:spPr>
          <a:xfrm>
            <a:off x="6893469" y="2636103"/>
            <a:ext cx="3214406" cy="830997"/>
          </a:xfrm>
          <a:prstGeom prst="rect">
            <a:avLst/>
          </a:prstGeom>
        </p:spPr>
        <p:txBody>
          <a:bodyPr wrap="none">
            <a:spAutoFit/>
          </a:bodyPr>
          <a:lstStyle/>
          <a:p>
            <a:r>
              <a:rPr lang="en-US" sz="4800" dirty="0">
                <a:solidFill>
                  <a:srgbClr val="FF0000"/>
                </a:solidFill>
              </a:rPr>
              <a:t>Remarriage.</a:t>
            </a:r>
          </a:p>
        </p:txBody>
      </p:sp>
      <p:sp>
        <p:nvSpPr>
          <p:cNvPr id="4" name="TextBox 3">
            <a:extLst>
              <a:ext uri="{FF2B5EF4-FFF2-40B4-BE49-F238E27FC236}">
                <a16:creationId xmlns:a16="http://schemas.microsoft.com/office/drawing/2014/main" xmlns="" id="{BB6C6BC7-46AE-4D53-81EB-8A2A7926E2D8}"/>
              </a:ext>
            </a:extLst>
          </p:cNvPr>
          <p:cNvSpPr txBox="1"/>
          <p:nvPr/>
        </p:nvSpPr>
        <p:spPr>
          <a:xfrm>
            <a:off x="2367415" y="4268940"/>
            <a:ext cx="10006265" cy="584775"/>
          </a:xfrm>
          <a:prstGeom prst="rect">
            <a:avLst/>
          </a:prstGeom>
          <a:noFill/>
        </p:spPr>
        <p:txBody>
          <a:bodyPr wrap="none" rtlCol="0">
            <a:spAutoFit/>
          </a:bodyPr>
          <a:lstStyle/>
          <a:p>
            <a:r>
              <a:rPr lang="en-US" sz="3200" b="1" dirty="0">
                <a:solidFill>
                  <a:srgbClr val="00B050"/>
                </a:solidFill>
                <a:latin typeface="Lucida Fax" panose="02060602050505020204" pitchFamily="18" charset="0"/>
              </a:rPr>
              <a:t>Biblically Divorced VS Un-Biblically Divorced</a:t>
            </a:r>
            <a:r>
              <a:rPr lang="en-US" sz="2000" dirty="0">
                <a:solidFill>
                  <a:srgbClr val="00B050"/>
                </a:solidFill>
                <a:latin typeface="Lucida Fax" panose="02060602050505020204" pitchFamily="18" charset="0"/>
              </a:rPr>
              <a:t>.</a:t>
            </a:r>
          </a:p>
        </p:txBody>
      </p:sp>
      <p:sp>
        <p:nvSpPr>
          <p:cNvPr id="5" name="TextBox 4">
            <a:extLst>
              <a:ext uri="{FF2B5EF4-FFF2-40B4-BE49-F238E27FC236}">
                <a16:creationId xmlns:a16="http://schemas.microsoft.com/office/drawing/2014/main" xmlns="" id="{05BB2A4D-7492-408F-A377-F87C520A92CE}"/>
              </a:ext>
            </a:extLst>
          </p:cNvPr>
          <p:cNvSpPr txBox="1"/>
          <p:nvPr/>
        </p:nvSpPr>
        <p:spPr>
          <a:xfrm>
            <a:off x="212034" y="5804451"/>
            <a:ext cx="4480714" cy="1015663"/>
          </a:xfrm>
          <a:prstGeom prst="rect">
            <a:avLst/>
          </a:prstGeom>
          <a:noFill/>
        </p:spPr>
        <p:txBody>
          <a:bodyPr wrap="none" rtlCol="0">
            <a:spAutoFit/>
          </a:bodyPr>
          <a:lstStyle/>
          <a:p>
            <a:r>
              <a:rPr lang="en-US" sz="6000" dirty="0">
                <a:solidFill>
                  <a:schemeClr val="accent1">
                    <a:lumMod val="75000"/>
                  </a:schemeClr>
                </a:solidFill>
                <a:latin typeface="Abadi" panose="020B0604020104020204" pitchFamily="34" charset="0"/>
              </a:rPr>
              <a:t>CONSCIENCE</a:t>
            </a:r>
          </a:p>
        </p:txBody>
      </p:sp>
    </p:spTree>
    <p:extLst>
      <p:ext uri="{BB962C8B-B14F-4D97-AF65-F5344CB8AC3E}">
        <p14:creationId xmlns:p14="http://schemas.microsoft.com/office/powerpoint/2010/main" val="21920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5CCEC47-247C-44A6-8276-7A5DAB5D21C8}"/>
              </a:ext>
            </a:extLst>
          </p:cNvPr>
          <p:cNvSpPr>
            <a:spLocks noGrp="1"/>
          </p:cNvSpPr>
          <p:nvPr>
            <p:ph idx="1"/>
          </p:nvPr>
        </p:nvSpPr>
        <p:spPr>
          <a:xfrm>
            <a:off x="581025" y="396874"/>
            <a:ext cx="10515600" cy="6289676"/>
          </a:xfrm>
        </p:spPr>
        <p:txBody>
          <a:bodyPr>
            <a:normAutofit lnSpcReduction="10000"/>
          </a:bodyPr>
          <a:lstStyle/>
          <a:p>
            <a:pPr marL="0" indent="0">
              <a:buNone/>
            </a:pPr>
            <a:r>
              <a:rPr lang="en-US" sz="2000" b="1" dirty="0"/>
              <a:t>Tertullian (c.200)</a:t>
            </a:r>
          </a:p>
          <a:p>
            <a:r>
              <a:rPr lang="en-US" sz="2000" dirty="0"/>
              <a:t>No divorce and remarriage under any circumstances.</a:t>
            </a:r>
          </a:p>
          <a:p>
            <a:pPr marL="0" indent="0">
              <a:buNone/>
            </a:pPr>
            <a:r>
              <a:rPr lang="en-US" sz="2000" b="1" dirty="0"/>
              <a:t>Origen of Alexandria (c.253)</a:t>
            </a:r>
          </a:p>
          <a:p>
            <a:r>
              <a:rPr lang="en-US" sz="2000" dirty="0"/>
              <a:t>Divorce and remarriage permitted as Christ rejected “</a:t>
            </a:r>
            <a:r>
              <a:rPr lang="en-US" sz="2000" i="1" dirty="0"/>
              <a:t>the opinion that a wife was to be put away for every cause.” </a:t>
            </a:r>
            <a:r>
              <a:rPr lang="en-US" sz="2000" dirty="0"/>
              <a:t>Considered this the</a:t>
            </a:r>
            <a:r>
              <a:rPr lang="en-US" sz="2000" i="1" dirty="0"/>
              <a:t> “lesser of 2 evils”.</a:t>
            </a:r>
          </a:p>
          <a:p>
            <a:pPr marL="0" indent="0">
              <a:buNone/>
            </a:pPr>
            <a:r>
              <a:rPr lang="en-US" sz="2000" b="1" dirty="0"/>
              <a:t>Council of Elvira (c.300)</a:t>
            </a:r>
          </a:p>
          <a:p>
            <a:r>
              <a:rPr lang="en-US" sz="2000" dirty="0"/>
              <a:t>No divorce and remarriage under any circumstances but remarriage not considered serious sin for victim. If wife dies before adulterous husband she would receive the sacrament of extreme unction.</a:t>
            </a:r>
          </a:p>
          <a:p>
            <a:pPr marL="0" indent="0">
              <a:buNone/>
            </a:pPr>
            <a:r>
              <a:rPr lang="en-US" sz="2000" b="1" dirty="0"/>
              <a:t>Council of Aries (c.314)</a:t>
            </a:r>
          </a:p>
          <a:p>
            <a:r>
              <a:rPr lang="en-US" sz="2000" dirty="0"/>
              <a:t>More lenient then Council of Elvira as no excommunication imposed.</a:t>
            </a:r>
          </a:p>
          <a:p>
            <a:pPr marL="0" indent="0">
              <a:buNone/>
            </a:pPr>
            <a:r>
              <a:rPr lang="en-US" sz="2000" b="1" dirty="0"/>
              <a:t>Jerome of </a:t>
            </a:r>
            <a:r>
              <a:rPr lang="en-US" sz="2000" b="1" dirty="0" err="1"/>
              <a:t>Stridon</a:t>
            </a:r>
            <a:r>
              <a:rPr lang="en-US" sz="2000" b="1" dirty="0"/>
              <a:t> (347-420)</a:t>
            </a:r>
          </a:p>
          <a:p>
            <a:r>
              <a:rPr lang="en-US" sz="2000" dirty="0"/>
              <a:t>No divorce and remarriage under any circumstances.</a:t>
            </a:r>
          </a:p>
          <a:p>
            <a:pPr marL="0" indent="0">
              <a:buNone/>
            </a:pPr>
            <a:r>
              <a:rPr lang="en-US" sz="2000" b="1" dirty="0"/>
              <a:t>Augustine of Hippo (354-430)</a:t>
            </a:r>
          </a:p>
          <a:p>
            <a:r>
              <a:rPr lang="en-US" sz="2000" dirty="0"/>
              <a:t>No divorce and remarriage under any circumstances. Thomas Aquinas would follow suite to set the official framework for the Catholic Church’s official position on marriage and divorce.</a:t>
            </a:r>
          </a:p>
          <a:p>
            <a:pPr marL="0" indent="0">
              <a:buNone/>
            </a:pPr>
            <a:r>
              <a:rPr lang="en-US" sz="2000" b="1" dirty="0"/>
              <a:t>Council of Trent (1563)</a:t>
            </a:r>
          </a:p>
          <a:p>
            <a:r>
              <a:rPr lang="en-US" sz="2000" dirty="0"/>
              <a:t>No divorce and remarriage under any circumstances.</a:t>
            </a:r>
          </a:p>
          <a:p>
            <a:endParaRPr lang="en-US" sz="2000" dirty="0"/>
          </a:p>
          <a:p>
            <a:endParaRPr lang="en-US" sz="2400" dirty="0"/>
          </a:p>
          <a:p>
            <a:endParaRPr lang="en-US" sz="2400" dirty="0"/>
          </a:p>
          <a:p>
            <a:endParaRPr lang="en-US" dirty="0"/>
          </a:p>
        </p:txBody>
      </p:sp>
    </p:spTree>
    <p:extLst>
      <p:ext uri="{BB962C8B-B14F-4D97-AF65-F5344CB8AC3E}">
        <p14:creationId xmlns:p14="http://schemas.microsoft.com/office/powerpoint/2010/main" val="1646431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5CCEC47-247C-44A6-8276-7A5DAB5D21C8}"/>
              </a:ext>
            </a:extLst>
          </p:cNvPr>
          <p:cNvSpPr>
            <a:spLocks noGrp="1"/>
          </p:cNvSpPr>
          <p:nvPr>
            <p:ph idx="1"/>
          </p:nvPr>
        </p:nvSpPr>
        <p:spPr>
          <a:xfrm>
            <a:off x="567772" y="27542"/>
            <a:ext cx="10515600" cy="6659008"/>
          </a:xfrm>
        </p:spPr>
        <p:txBody>
          <a:bodyPr>
            <a:normAutofit fontScale="92500" lnSpcReduction="20000"/>
          </a:bodyPr>
          <a:lstStyle/>
          <a:p>
            <a:pPr marL="0" indent="0">
              <a:buNone/>
            </a:pPr>
            <a:r>
              <a:rPr lang="en-US" sz="1700" b="1" dirty="0"/>
              <a:t>Martin Luther (1483-1546)</a:t>
            </a:r>
          </a:p>
          <a:p>
            <a:r>
              <a:rPr lang="en-US" sz="1700" dirty="0"/>
              <a:t>Divorce and remarriage allowed for adultery, abandonment, hatred and continual conflict.</a:t>
            </a:r>
          </a:p>
          <a:p>
            <a:pPr marL="0" indent="0">
              <a:buNone/>
            </a:pPr>
            <a:r>
              <a:rPr lang="en-US" sz="1700" b="1" dirty="0"/>
              <a:t>John Calvin (1509-1564)</a:t>
            </a:r>
          </a:p>
          <a:p>
            <a:r>
              <a:rPr lang="en-US" sz="1700" dirty="0"/>
              <a:t>Divorce and remarriage allowed for adultery, impotence, extreme religious incompatibility and abandonment </a:t>
            </a:r>
            <a:r>
              <a:rPr lang="en-US" sz="1700" i="1" dirty="0"/>
              <a:t>(Ecclesiastical Ordinances adopted by Little and Large Councils of 1561) </a:t>
            </a:r>
          </a:p>
          <a:p>
            <a:pPr marL="0" indent="0">
              <a:buNone/>
            </a:pPr>
            <a:r>
              <a:rPr lang="en-US" sz="1700" b="1" dirty="0"/>
              <a:t>William Tyndale (1494- 1536)</a:t>
            </a:r>
          </a:p>
          <a:p>
            <a:r>
              <a:rPr lang="en-US" sz="1700" dirty="0"/>
              <a:t>Divorce and remarriage allowed for adultery and abandonment.</a:t>
            </a:r>
          </a:p>
          <a:p>
            <a:pPr marL="0" indent="0">
              <a:buNone/>
            </a:pPr>
            <a:r>
              <a:rPr lang="en-US" sz="1700" b="1" dirty="0"/>
              <a:t>Thomas Cranmer first Archbishop of Canterbury (1489-1556)</a:t>
            </a:r>
          </a:p>
          <a:p>
            <a:r>
              <a:rPr lang="en-US" sz="1700" dirty="0"/>
              <a:t>No divorce and remarriage under any circumstances.</a:t>
            </a:r>
          </a:p>
          <a:p>
            <a:pPr marL="0" indent="0">
              <a:buNone/>
            </a:pPr>
            <a:r>
              <a:rPr lang="en-US" sz="1700" b="1" dirty="0"/>
              <a:t>Martin </a:t>
            </a:r>
            <a:r>
              <a:rPr lang="en-US" sz="1700" b="1" dirty="0" err="1"/>
              <a:t>Bucer</a:t>
            </a:r>
            <a:r>
              <a:rPr lang="en-US" sz="1700" b="1" dirty="0"/>
              <a:t>, Continental reformer (1491- 1551)</a:t>
            </a:r>
          </a:p>
          <a:p>
            <a:r>
              <a:rPr lang="en-US" sz="1700" dirty="0"/>
              <a:t>Divorce and remarriage allowed for adultery, insanity, leprosy and impotence.</a:t>
            </a:r>
          </a:p>
          <a:p>
            <a:pPr marL="0" indent="0">
              <a:buNone/>
            </a:pPr>
            <a:r>
              <a:rPr lang="en-US" sz="1700" b="1" dirty="0"/>
              <a:t>John Knox (1513-1572)</a:t>
            </a:r>
          </a:p>
          <a:p>
            <a:r>
              <a:rPr lang="en-US" sz="1700" dirty="0"/>
              <a:t>Divorce and remarriage allowed as per Calvin’s view.</a:t>
            </a:r>
          </a:p>
          <a:p>
            <a:pPr marL="0" indent="0">
              <a:buNone/>
            </a:pPr>
            <a:r>
              <a:rPr lang="en-US" sz="1700" b="1" dirty="0"/>
              <a:t>Westminster Confession (1647)</a:t>
            </a:r>
          </a:p>
          <a:p>
            <a:r>
              <a:rPr lang="en-US" sz="1700" dirty="0"/>
              <a:t>Divorce and remarriage allowed for adultery. </a:t>
            </a:r>
          </a:p>
          <a:p>
            <a:pPr marL="0" indent="0">
              <a:buNone/>
            </a:pPr>
            <a:r>
              <a:rPr lang="en-US" sz="1700" b="1" dirty="0"/>
              <a:t>John Wesley (1703-1791)</a:t>
            </a:r>
          </a:p>
          <a:p>
            <a:r>
              <a:rPr lang="en-US" sz="1700" dirty="0"/>
              <a:t>Divorce and remarriage allowed for adultery.</a:t>
            </a:r>
          </a:p>
          <a:p>
            <a:pPr marL="0" indent="0">
              <a:buNone/>
            </a:pPr>
            <a:r>
              <a:rPr lang="en-US" sz="1700" b="1" dirty="0"/>
              <a:t>John Murray (1961)</a:t>
            </a:r>
          </a:p>
          <a:p>
            <a:r>
              <a:rPr lang="en-US" sz="1700" dirty="0"/>
              <a:t>Divorce and remarriage allowed for adultery or when a partner deserts willfully and irremediably </a:t>
            </a:r>
            <a:r>
              <a:rPr lang="en-US" sz="1700" i="1" dirty="0"/>
              <a:t>(“Divorce”-</a:t>
            </a:r>
            <a:r>
              <a:rPr lang="en-US" sz="1700" i="1" dirty="0" err="1"/>
              <a:t>Prebysterian</a:t>
            </a:r>
            <a:r>
              <a:rPr lang="en-US" sz="1700" i="1" dirty="0"/>
              <a:t> &amp; Reformed Publishing)</a:t>
            </a:r>
          </a:p>
          <a:p>
            <a:pPr marL="0" indent="0">
              <a:buNone/>
            </a:pPr>
            <a:r>
              <a:rPr lang="en-US" sz="1700" b="1" dirty="0"/>
              <a:t>William </a:t>
            </a:r>
            <a:r>
              <a:rPr lang="en-US" sz="1700" b="1" dirty="0" err="1"/>
              <a:t>Heth</a:t>
            </a:r>
            <a:r>
              <a:rPr lang="en-US" sz="1700" b="1" dirty="0"/>
              <a:t> and Gordon Wenham (1984)</a:t>
            </a:r>
          </a:p>
          <a:p>
            <a:r>
              <a:rPr lang="en-US" sz="1700" dirty="0"/>
              <a:t>All remarriages while the partners are living is wrong </a:t>
            </a:r>
            <a:r>
              <a:rPr lang="en-US" sz="1700" i="1" dirty="0"/>
              <a:t>(“Jesus and Divorce”- Nashville: Thomas Nelson Publishing.)</a:t>
            </a:r>
          </a:p>
          <a:p>
            <a:endParaRPr lang="en-US" sz="2000" dirty="0"/>
          </a:p>
          <a:p>
            <a:endParaRPr lang="en-US" sz="2400" dirty="0"/>
          </a:p>
          <a:p>
            <a:endParaRPr lang="en-US" sz="2400" dirty="0"/>
          </a:p>
          <a:p>
            <a:endParaRPr lang="en-US" dirty="0"/>
          </a:p>
        </p:txBody>
      </p:sp>
      <p:sp>
        <p:nvSpPr>
          <p:cNvPr id="2" name="TextBox 1">
            <a:extLst>
              <a:ext uri="{FF2B5EF4-FFF2-40B4-BE49-F238E27FC236}">
                <a16:creationId xmlns:a16="http://schemas.microsoft.com/office/drawing/2014/main" xmlns="" id="{6B8008F6-D853-4581-B3C2-6A83B85957CE}"/>
              </a:ext>
            </a:extLst>
          </p:cNvPr>
          <p:cNvSpPr txBox="1"/>
          <p:nvPr/>
        </p:nvSpPr>
        <p:spPr>
          <a:xfrm>
            <a:off x="9468241" y="6317218"/>
            <a:ext cx="2723759" cy="369332"/>
          </a:xfrm>
          <a:prstGeom prst="rect">
            <a:avLst/>
          </a:prstGeom>
          <a:noFill/>
        </p:spPr>
        <p:txBody>
          <a:bodyPr wrap="none" rtlCol="0">
            <a:spAutoFit/>
          </a:bodyPr>
          <a:lstStyle/>
          <a:p>
            <a:r>
              <a:rPr lang="en-US" dirty="0"/>
              <a:t>Source: Trinity Journal 11.2</a:t>
            </a:r>
          </a:p>
        </p:txBody>
      </p:sp>
    </p:spTree>
    <p:extLst>
      <p:ext uri="{BB962C8B-B14F-4D97-AF65-F5344CB8AC3E}">
        <p14:creationId xmlns:p14="http://schemas.microsoft.com/office/powerpoint/2010/main" val="292509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xmlns="" id="{C8340943-7A2B-49F6-AFD5-36A76045493E}"/>
              </a:ext>
            </a:extLst>
          </p:cNvPr>
          <p:cNvPicPr>
            <a:picLocks noChangeAspect="1"/>
          </p:cNvPicPr>
          <p:nvPr/>
        </p:nvPicPr>
        <p:blipFill>
          <a:blip r:embed="rId2"/>
          <a:stretch>
            <a:fillRect/>
          </a:stretch>
        </p:blipFill>
        <p:spPr>
          <a:xfrm>
            <a:off x="3207026" y="365469"/>
            <a:ext cx="5897217" cy="3476625"/>
          </a:xfrm>
          <a:prstGeom prst="rect">
            <a:avLst/>
          </a:prstGeom>
        </p:spPr>
      </p:pic>
      <p:graphicFrame>
        <p:nvGraphicFramePr>
          <p:cNvPr id="9" name="Diagram 8">
            <a:extLst>
              <a:ext uri="{FF2B5EF4-FFF2-40B4-BE49-F238E27FC236}">
                <a16:creationId xmlns:a16="http://schemas.microsoft.com/office/drawing/2014/main" xmlns="" id="{D68BAA27-5B02-4411-8391-85741845496F}"/>
              </a:ext>
            </a:extLst>
          </p:cNvPr>
          <p:cNvGraphicFramePr/>
          <p:nvPr>
            <p:extLst/>
          </p:nvPr>
        </p:nvGraphicFramePr>
        <p:xfrm>
          <a:off x="746540" y="1090726"/>
          <a:ext cx="1069008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xmlns="" id="{CB017E57-0D25-4E48-BE7D-4281588A8344}"/>
              </a:ext>
            </a:extLst>
          </p:cNvPr>
          <p:cNvPicPr>
            <a:picLocks noChangeAspect="1"/>
          </p:cNvPicPr>
          <p:nvPr/>
        </p:nvPicPr>
        <p:blipFill>
          <a:blip r:embed="rId8"/>
          <a:stretch>
            <a:fillRect/>
          </a:stretch>
        </p:blipFill>
        <p:spPr>
          <a:xfrm>
            <a:off x="1445936" y="4147930"/>
            <a:ext cx="481207" cy="642732"/>
          </a:xfrm>
          <a:prstGeom prst="rect">
            <a:avLst/>
          </a:prstGeom>
        </p:spPr>
      </p:pic>
      <p:pic>
        <p:nvPicPr>
          <p:cNvPr id="14" name="Picture 13">
            <a:extLst>
              <a:ext uri="{FF2B5EF4-FFF2-40B4-BE49-F238E27FC236}">
                <a16:creationId xmlns:a16="http://schemas.microsoft.com/office/drawing/2014/main" xmlns="" id="{783A3446-EFEA-4860-9193-9151AC013CDD}"/>
              </a:ext>
            </a:extLst>
          </p:cNvPr>
          <p:cNvPicPr>
            <a:picLocks noChangeAspect="1"/>
          </p:cNvPicPr>
          <p:nvPr/>
        </p:nvPicPr>
        <p:blipFill>
          <a:blip r:embed="rId8"/>
          <a:stretch>
            <a:fillRect/>
          </a:stretch>
        </p:blipFill>
        <p:spPr>
          <a:xfrm>
            <a:off x="8078649" y="4128052"/>
            <a:ext cx="481207" cy="642732"/>
          </a:xfrm>
          <a:prstGeom prst="rect">
            <a:avLst/>
          </a:prstGeom>
        </p:spPr>
      </p:pic>
      <p:pic>
        <p:nvPicPr>
          <p:cNvPr id="15" name="Picture 14">
            <a:extLst>
              <a:ext uri="{FF2B5EF4-FFF2-40B4-BE49-F238E27FC236}">
                <a16:creationId xmlns:a16="http://schemas.microsoft.com/office/drawing/2014/main" xmlns="" id="{FF2F8F6A-3E76-4BA5-B232-1902E99F7F81}"/>
              </a:ext>
            </a:extLst>
          </p:cNvPr>
          <p:cNvPicPr>
            <a:picLocks noChangeAspect="1"/>
          </p:cNvPicPr>
          <p:nvPr/>
        </p:nvPicPr>
        <p:blipFill>
          <a:blip r:embed="rId8"/>
          <a:stretch>
            <a:fillRect/>
          </a:stretch>
        </p:blipFill>
        <p:spPr>
          <a:xfrm>
            <a:off x="5898666" y="4108173"/>
            <a:ext cx="481207" cy="642732"/>
          </a:xfrm>
          <a:prstGeom prst="rect">
            <a:avLst/>
          </a:prstGeom>
        </p:spPr>
      </p:pic>
      <p:pic>
        <p:nvPicPr>
          <p:cNvPr id="16" name="Picture 15">
            <a:extLst>
              <a:ext uri="{FF2B5EF4-FFF2-40B4-BE49-F238E27FC236}">
                <a16:creationId xmlns:a16="http://schemas.microsoft.com/office/drawing/2014/main" xmlns="" id="{30290438-DC01-4F1B-9E1E-6D6E043A8DA8}"/>
              </a:ext>
            </a:extLst>
          </p:cNvPr>
          <p:cNvPicPr>
            <a:picLocks noChangeAspect="1"/>
          </p:cNvPicPr>
          <p:nvPr/>
        </p:nvPicPr>
        <p:blipFill>
          <a:blip r:embed="rId8"/>
          <a:stretch>
            <a:fillRect/>
          </a:stretch>
        </p:blipFill>
        <p:spPr>
          <a:xfrm>
            <a:off x="3639170" y="4154556"/>
            <a:ext cx="481207" cy="642732"/>
          </a:xfrm>
          <a:prstGeom prst="rect">
            <a:avLst/>
          </a:prstGeom>
        </p:spPr>
      </p:pic>
      <p:pic>
        <p:nvPicPr>
          <p:cNvPr id="17" name="Picture 16">
            <a:extLst>
              <a:ext uri="{FF2B5EF4-FFF2-40B4-BE49-F238E27FC236}">
                <a16:creationId xmlns:a16="http://schemas.microsoft.com/office/drawing/2014/main" xmlns="" id="{4B9CB25B-BAA9-484D-A31E-489252AD0E8F}"/>
              </a:ext>
            </a:extLst>
          </p:cNvPr>
          <p:cNvPicPr>
            <a:picLocks noChangeAspect="1"/>
          </p:cNvPicPr>
          <p:nvPr/>
        </p:nvPicPr>
        <p:blipFill>
          <a:blip r:embed="rId8"/>
          <a:stretch>
            <a:fillRect/>
          </a:stretch>
        </p:blipFill>
        <p:spPr>
          <a:xfrm>
            <a:off x="5845658" y="2623930"/>
            <a:ext cx="481207" cy="642732"/>
          </a:xfrm>
          <a:prstGeom prst="rect">
            <a:avLst/>
          </a:prstGeom>
        </p:spPr>
      </p:pic>
      <p:pic>
        <p:nvPicPr>
          <p:cNvPr id="18" name="Picture 17">
            <a:extLst>
              <a:ext uri="{FF2B5EF4-FFF2-40B4-BE49-F238E27FC236}">
                <a16:creationId xmlns:a16="http://schemas.microsoft.com/office/drawing/2014/main" xmlns="" id="{46C5AF8A-1C97-4333-A131-54DDEBE32A26}"/>
              </a:ext>
            </a:extLst>
          </p:cNvPr>
          <p:cNvPicPr>
            <a:picLocks noChangeAspect="1"/>
          </p:cNvPicPr>
          <p:nvPr/>
        </p:nvPicPr>
        <p:blipFill>
          <a:blip r:embed="rId8"/>
          <a:stretch>
            <a:fillRect/>
          </a:stretch>
        </p:blipFill>
        <p:spPr>
          <a:xfrm>
            <a:off x="10291762" y="4128051"/>
            <a:ext cx="481207" cy="642732"/>
          </a:xfrm>
          <a:prstGeom prst="rect">
            <a:avLst/>
          </a:prstGeom>
        </p:spPr>
      </p:pic>
      <p:sp>
        <p:nvSpPr>
          <p:cNvPr id="20" name="TextBox 19">
            <a:extLst>
              <a:ext uri="{FF2B5EF4-FFF2-40B4-BE49-F238E27FC236}">
                <a16:creationId xmlns:a16="http://schemas.microsoft.com/office/drawing/2014/main" xmlns="" id="{5FBE63AA-A4A6-4DC5-9A26-931CB40FD8A8}"/>
              </a:ext>
            </a:extLst>
          </p:cNvPr>
          <p:cNvSpPr txBox="1"/>
          <p:nvPr/>
        </p:nvSpPr>
        <p:spPr>
          <a:xfrm>
            <a:off x="914400" y="4969566"/>
            <a:ext cx="1603513" cy="1323439"/>
          </a:xfrm>
          <a:prstGeom prst="rect">
            <a:avLst/>
          </a:prstGeom>
          <a:noFill/>
          <a:ln cmpd="dbl">
            <a:solidFill>
              <a:schemeClr val="accent1"/>
            </a:solidFill>
          </a:ln>
        </p:spPr>
        <p:txBody>
          <a:bodyPr wrap="square" rtlCol="0">
            <a:spAutoFit/>
          </a:bodyPr>
          <a:lstStyle/>
          <a:p>
            <a:pPr algn="ctr"/>
            <a:r>
              <a:rPr lang="en-US" sz="1600" b="1" dirty="0"/>
              <a:t>Dealing with pain and suffering- Grief, Loneliness, Depression, </a:t>
            </a:r>
            <a:r>
              <a:rPr lang="en-US" sz="1600" b="1" dirty="0" err="1"/>
              <a:t>etc</a:t>
            </a:r>
            <a:endParaRPr lang="en-US" sz="1600" b="1" dirty="0"/>
          </a:p>
        </p:txBody>
      </p:sp>
      <p:sp>
        <p:nvSpPr>
          <p:cNvPr id="21" name="TextBox 20">
            <a:extLst>
              <a:ext uri="{FF2B5EF4-FFF2-40B4-BE49-F238E27FC236}">
                <a16:creationId xmlns:a16="http://schemas.microsoft.com/office/drawing/2014/main" xmlns="" id="{793C57C0-1EC6-4721-9D09-55046F204FCC}"/>
              </a:ext>
            </a:extLst>
          </p:cNvPr>
          <p:cNvSpPr txBox="1"/>
          <p:nvPr/>
        </p:nvSpPr>
        <p:spPr>
          <a:xfrm>
            <a:off x="3213653" y="4949688"/>
            <a:ext cx="1424608" cy="830997"/>
          </a:xfrm>
          <a:prstGeom prst="rect">
            <a:avLst/>
          </a:prstGeom>
          <a:noFill/>
          <a:ln cmpd="dbl">
            <a:solidFill>
              <a:schemeClr val="accent1"/>
            </a:solidFill>
          </a:ln>
        </p:spPr>
        <p:txBody>
          <a:bodyPr wrap="square" rtlCol="0">
            <a:spAutoFit/>
          </a:bodyPr>
          <a:lstStyle/>
          <a:p>
            <a:pPr algn="ctr"/>
            <a:r>
              <a:rPr lang="en-US" sz="1600" b="1" dirty="0"/>
              <a:t>Struggling with abuse &amp; addictions, </a:t>
            </a:r>
            <a:r>
              <a:rPr lang="en-US" sz="1600" b="1" dirty="0" err="1"/>
              <a:t>etc</a:t>
            </a:r>
            <a:endParaRPr lang="en-US" sz="1600" b="1" dirty="0"/>
          </a:p>
        </p:txBody>
      </p:sp>
      <p:sp>
        <p:nvSpPr>
          <p:cNvPr id="22" name="TextBox 21">
            <a:extLst>
              <a:ext uri="{FF2B5EF4-FFF2-40B4-BE49-F238E27FC236}">
                <a16:creationId xmlns:a16="http://schemas.microsoft.com/office/drawing/2014/main" xmlns="" id="{FC924118-6683-47F7-BB7B-8FB51EE9FA24}"/>
              </a:ext>
            </a:extLst>
          </p:cNvPr>
          <p:cNvSpPr txBox="1"/>
          <p:nvPr/>
        </p:nvSpPr>
        <p:spPr>
          <a:xfrm>
            <a:off x="5314123" y="4943061"/>
            <a:ext cx="1709530" cy="830997"/>
          </a:xfrm>
          <a:prstGeom prst="rect">
            <a:avLst/>
          </a:prstGeom>
          <a:noFill/>
          <a:ln cmpd="dbl">
            <a:solidFill>
              <a:schemeClr val="accent1"/>
            </a:solidFill>
          </a:ln>
        </p:spPr>
        <p:txBody>
          <a:bodyPr wrap="square" rtlCol="0">
            <a:spAutoFit/>
          </a:bodyPr>
          <a:lstStyle/>
          <a:p>
            <a:pPr algn="ctr"/>
            <a:r>
              <a:rPr lang="en-US" sz="1600" b="1" dirty="0"/>
              <a:t>Relational Issues</a:t>
            </a:r>
          </a:p>
          <a:p>
            <a:pPr algn="ctr"/>
            <a:r>
              <a:rPr lang="en-US" sz="1600" b="1" dirty="0"/>
              <a:t>- Family </a:t>
            </a:r>
            <a:r>
              <a:rPr lang="en-US" sz="1600" b="1" dirty="0" err="1"/>
              <a:t>problems,etc</a:t>
            </a:r>
            <a:endParaRPr lang="en-US" sz="1600" b="1" dirty="0"/>
          </a:p>
        </p:txBody>
      </p:sp>
      <p:sp>
        <p:nvSpPr>
          <p:cNvPr id="23" name="TextBox 22">
            <a:extLst>
              <a:ext uri="{FF2B5EF4-FFF2-40B4-BE49-F238E27FC236}">
                <a16:creationId xmlns:a16="http://schemas.microsoft.com/office/drawing/2014/main" xmlns="" id="{9A44F70C-0CE8-4C25-AC0E-FB39A081F9B4}"/>
              </a:ext>
            </a:extLst>
          </p:cNvPr>
          <p:cNvSpPr txBox="1"/>
          <p:nvPr/>
        </p:nvSpPr>
        <p:spPr>
          <a:xfrm>
            <a:off x="7659757" y="4969567"/>
            <a:ext cx="1424608" cy="830997"/>
          </a:xfrm>
          <a:prstGeom prst="rect">
            <a:avLst/>
          </a:prstGeom>
          <a:noFill/>
          <a:ln cmpd="dbl">
            <a:solidFill>
              <a:schemeClr val="accent1"/>
            </a:solidFill>
          </a:ln>
        </p:spPr>
        <p:txBody>
          <a:bodyPr wrap="square" rtlCol="0">
            <a:spAutoFit/>
          </a:bodyPr>
          <a:lstStyle/>
          <a:p>
            <a:pPr algn="ctr"/>
            <a:r>
              <a:rPr lang="en-US" sz="1600" b="1" dirty="0"/>
              <a:t>Financial and Legal networking  </a:t>
            </a:r>
          </a:p>
        </p:txBody>
      </p:sp>
      <p:sp>
        <p:nvSpPr>
          <p:cNvPr id="24" name="TextBox 23">
            <a:extLst>
              <a:ext uri="{FF2B5EF4-FFF2-40B4-BE49-F238E27FC236}">
                <a16:creationId xmlns:a16="http://schemas.microsoft.com/office/drawing/2014/main" xmlns="" id="{7A33A961-177E-416A-8970-701EF711DB2A}"/>
              </a:ext>
            </a:extLst>
          </p:cNvPr>
          <p:cNvSpPr txBox="1"/>
          <p:nvPr/>
        </p:nvSpPr>
        <p:spPr>
          <a:xfrm>
            <a:off x="9813235" y="4976193"/>
            <a:ext cx="1424608" cy="338554"/>
          </a:xfrm>
          <a:prstGeom prst="rect">
            <a:avLst/>
          </a:prstGeom>
          <a:noFill/>
          <a:ln cmpd="dbl">
            <a:solidFill>
              <a:schemeClr val="accent1"/>
            </a:solidFill>
          </a:ln>
        </p:spPr>
        <p:txBody>
          <a:bodyPr wrap="square" rtlCol="0">
            <a:spAutoFit/>
          </a:bodyPr>
          <a:lstStyle/>
          <a:p>
            <a:pPr algn="ctr"/>
            <a:r>
              <a:rPr lang="en-US" sz="1600" b="1" dirty="0"/>
              <a:t>Others</a:t>
            </a:r>
          </a:p>
        </p:txBody>
      </p:sp>
      <p:sp>
        <p:nvSpPr>
          <p:cNvPr id="29" name="TextBox 28">
            <a:extLst>
              <a:ext uri="{FF2B5EF4-FFF2-40B4-BE49-F238E27FC236}">
                <a16:creationId xmlns:a16="http://schemas.microsoft.com/office/drawing/2014/main" xmlns="" id="{E5491130-457C-4C3F-B513-D40D2E0B74D3}"/>
              </a:ext>
            </a:extLst>
          </p:cNvPr>
          <p:cNvSpPr txBox="1"/>
          <p:nvPr/>
        </p:nvSpPr>
        <p:spPr>
          <a:xfrm>
            <a:off x="4784035" y="1139687"/>
            <a:ext cx="2888974" cy="646331"/>
          </a:xfrm>
          <a:prstGeom prst="rect">
            <a:avLst/>
          </a:prstGeom>
          <a:solidFill>
            <a:schemeClr val="tx1"/>
          </a:solidFill>
        </p:spPr>
        <p:txBody>
          <a:bodyPr wrap="square" rtlCol="0">
            <a:spAutoFit/>
          </a:bodyPr>
          <a:lstStyle/>
          <a:p>
            <a:pPr algn="ctr"/>
            <a:r>
              <a:rPr lang="en-US" dirty="0">
                <a:solidFill>
                  <a:schemeClr val="bg1"/>
                </a:solidFill>
              </a:rPr>
              <a:t>CARE &amp; SUPPORT</a:t>
            </a:r>
          </a:p>
          <a:p>
            <a:pPr algn="ctr"/>
            <a:r>
              <a:rPr lang="en-US" dirty="0">
                <a:solidFill>
                  <a:schemeClr val="bg1"/>
                </a:solidFill>
              </a:rPr>
              <a:t>FAMILY MINISTRY</a:t>
            </a:r>
          </a:p>
        </p:txBody>
      </p:sp>
    </p:spTree>
    <p:extLst>
      <p:ext uri="{BB962C8B-B14F-4D97-AF65-F5344CB8AC3E}">
        <p14:creationId xmlns:p14="http://schemas.microsoft.com/office/powerpoint/2010/main" val="1366596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A1866A-8012-4ED3-B585-555118866DB3}"/>
              </a:ext>
            </a:extLst>
          </p:cNvPr>
          <p:cNvSpPr>
            <a:spLocks noGrp="1"/>
          </p:cNvSpPr>
          <p:nvPr>
            <p:ph type="title"/>
          </p:nvPr>
        </p:nvSpPr>
        <p:spPr/>
        <p:txBody>
          <a:bodyPr/>
          <a:lstStyle/>
          <a:p>
            <a:r>
              <a:rPr lang="en-US" b="1" dirty="0"/>
              <a:t>Divorce and Remarriage- summary of differing views</a:t>
            </a:r>
          </a:p>
        </p:txBody>
      </p:sp>
      <p:sp>
        <p:nvSpPr>
          <p:cNvPr id="5" name="Rectangle 4">
            <a:extLst>
              <a:ext uri="{FF2B5EF4-FFF2-40B4-BE49-F238E27FC236}">
                <a16:creationId xmlns:a16="http://schemas.microsoft.com/office/drawing/2014/main" xmlns="" id="{E1737B3E-35F1-4005-A105-F7DBDC28A0E6}"/>
              </a:ext>
            </a:extLst>
          </p:cNvPr>
          <p:cNvSpPr/>
          <p:nvPr/>
        </p:nvSpPr>
        <p:spPr>
          <a:xfrm>
            <a:off x="838200" y="1938062"/>
            <a:ext cx="9634331" cy="4678204"/>
          </a:xfrm>
          <a:prstGeom prst="rect">
            <a:avLst/>
          </a:prstGeom>
        </p:spPr>
        <p:txBody>
          <a:bodyPr wrap="square">
            <a:spAutoFit/>
          </a:bodyPr>
          <a:lstStyle/>
          <a:p>
            <a:pPr marL="342900" marR="0" lvl="0" indent="-342900" algn="just">
              <a:spcBef>
                <a:spcPts val="0"/>
              </a:spcBef>
              <a:spcAft>
                <a:spcPts val="0"/>
              </a:spcAft>
              <a:buFont typeface="+mj-lt"/>
              <a:buAutoNum type="alphaLcParenR"/>
            </a:pPr>
            <a:r>
              <a:rPr lang="en-MY" sz="2000" dirty="0">
                <a:latin typeface="Calibri" panose="020F0502020204030204" pitchFamily="34" charset="0"/>
                <a:ea typeface="DengXian" panose="020B0503020204020204" pitchFamily="2" charset="-122"/>
                <a:cs typeface="Calibri" panose="020F0502020204030204" pitchFamily="34" charset="0"/>
              </a:rPr>
              <a:t>Remarriage under any circumstances of divorce is permitted by the church.</a:t>
            </a:r>
            <a:endParaRPr lang="en-US" sz="2000" dirty="0"/>
          </a:p>
          <a:p>
            <a:pPr marL="342900" marR="0" lvl="0" indent="-342900" algn="just">
              <a:spcBef>
                <a:spcPts val="0"/>
              </a:spcBef>
              <a:spcAft>
                <a:spcPts val="0"/>
              </a:spcAft>
              <a:buFont typeface="+mj-lt"/>
              <a:buAutoNum type="alphaLcParenR"/>
            </a:pPr>
            <a:r>
              <a:rPr lang="en-MY" sz="2000" dirty="0">
                <a:latin typeface="Calibri" panose="020F0502020204030204" pitchFamily="34" charset="0"/>
                <a:ea typeface="DengXian" panose="020B0503020204020204" pitchFamily="2" charset="-122"/>
                <a:cs typeface="Calibri" panose="020F0502020204030204" pitchFamily="34" charset="0"/>
              </a:rPr>
              <a:t>Remarriage is permitted even if the individual was unbiblically divorced, but on condition remorse and repentance was shown.</a:t>
            </a:r>
            <a:endParaRPr lang="en-US" sz="2000" dirty="0"/>
          </a:p>
          <a:p>
            <a:pPr marL="342900" marR="0" lvl="0" indent="-342900" algn="just">
              <a:spcBef>
                <a:spcPts val="0"/>
              </a:spcBef>
              <a:spcAft>
                <a:spcPts val="0"/>
              </a:spcAft>
              <a:buFont typeface="+mj-lt"/>
              <a:buAutoNum type="alphaLcParenR"/>
            </a:pPr>
            <a:r>
              <a:rPr lang="en-MY" sz="2000" dirty="0">
                <a:latin typeface="Calibri" panose="020F0502020204030204" pitchFamily="34" charset="0"/>
                <a:ea typeface="DengXian" panose="020B0503020204020204" pitchFamily="2" charset="-122"/>
                <a:cs typeface="Calibri" panose="020F0502020204030204" pitchFamily="34" charset="0"/>
              </a:rPr>
              <a:t>Remarriage is only permitted if there is evidence that the individual was biblically divorced.</a:t>
            </a:r>
            <a:endParaRPr lang="en-US" sz="2000" dirty="0"/>
          </a:p>
          <a:p>
            <a:pPr marL="342900" marR="0" lvl="0" indent="-342900" algn="just">
              <a:spcBef>
                <a:spcPts val="0"/>
              </a:spcBef>
              <a:spcAft>
                <a:spcPts val="0"/>
              </a:spcAft>
              <a:buFont typeface="+mj-lt"/>
              <a:buAutoNum type="alphaLcParenR"/>
            </a:pPr>
            <a:r>
              <a:rPr lang="en-MY" sz="2000" dirty="0">
                <a:latin typeface="Calibri" panose="020F0502020204030204" pitchFamily="34" charset="0"/>
                <a:ea typeface="DengXian" panose="020B0503020204020204" pitchFamily="2" charset="-122"/>
                <a:cs typeface="Calibri" panose="020F0502020204030204" pitchFamily="34" charset="0"/>
              </a:rPr>
              <a:t>Remarriage is not permitted under any circumstances even if the individual was biblically divorced, except when the other spouse has passed away.</a:t>
            </a:r>
            <a:endParaRPr lang="en-US" sz="2000" dirty="0"/>
          </a:p>
          <a:p>
            <a:pPr marL="342900" marR="0" lvl="0" indent="-342900" algn="just">
              <a:spcBef>
                <a:spcPts val="0"/>
              </a:spcBef>
              <a:spcAft>
                <a:spcPts val="0"/>
              </a:spcAft>
              <a:buFont typeface="+mj-lt"/>
              <a:buAutoNum type="alphaLcParenR"/>
            </a:pPr>
            <a:r>
              <a:rPr lang="en-MY" sz="2000" dirty="0">
                <a:latin typeface="Calibri" panose="020F0502020204030204" pitchFamily="34" charset="0"/>
                <a:ea typeface="DengXian" panose="020B0503020204020204" pitchFamily="2" charset="-122"/>
                <a:cs typeface="Calibri" panose="020F0502020204030204" pitchFamily="34" charset="0"/>
              </a:rPr>
              <a:t>Remarriage is permitted if the individual was biblically divorced AND the other spouse had either passed away or had remarried, essentially terminating any possibility of reconciliation.  </a:t>
            </a:r>
            <a:endParaRPr lang="en-US" sz="2000" dirty="0"/>
          </a:p>
          <a:p>
            <a:pPr marL="342900" marR="0" lvl="0" indent="-342900" algn="just">
              <a:spcBef>
                <a:spcPts val="0"/>
              </a:spcBef>
              <a:spcAft>
                <a:spcPts val="0"/>
              </a:spcAft>
              <a:buFont typeface="+mj-lt"/>
              <a:buAutoNum type="alphaLcParenR"/>
            </a:pPr>
            <a:r>
              <a:rPr lang="en-MY" sz="2000" dirty="0">
                <a:latin typeface="Calibri" panose="020F0502020204030204" pitchFamily="34" charset="0"/>
                <a:ea typeface="DengXian" panose="020B0503020204020204" pitchFamily="2" charset="-122"/>
                <a:cs typeface="Calibri" panose="020F0502020204030204" pitchFamily="34" charset="0"/>
              </a:rPr>
              <a:t>Remarriage is permitted if the individual was biblically divorced AND after the church leadership is satisfied that all attempts at reconciliation has been exhausted. This is on a case by case basis, and does not require the other spouse to have passed away or have remarried.  </a:t>
            </a:r>
            <a:endParaRPr lang="en-US" sz="2000" dirty="0"/>
          </a:p>
          <a:p>
            <a:pPr marR="0" lvl="0" algn="just">
              <a:spcBef>
                <a:spcPts val="0"/>
              </a:spcBef>
              <a:spcAft>
                <a:spcPts val="0"/>
              </a:spcAft>
            </a:pPr>
            <a:endParaRPr lang="en-US" dirty="0">
              <a:effectLst/>
            </a:endParaRPr>
          </a:p>
        </p:txBody>
      </p:sp>
    </p:spTree>
    <p:extLst>
      <p:ext uri="{BB962C8B-B14F-4D97-AF65-F5344CB8AC3E}">
        <p14:creationId xmlns:p14="http://schemas.microsoft.com/office/powerpoint/2010/main" val="314009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2BA567-F220-4563-9C9A-F3F940A4E9BD}"/>
              </a:ext>
            </a:extLst>
          </p:cNvPr>
          <p:cNvSpPr>
            <a:spLocks noGrp="1"/>
          </p:cNvSpPr>
          <p:nvPr>
            <p:ph type="title"/>
          </p:nvPr>
        </p:nvSpPr>
        <p:spPr/>
        <p:txBody>
          <a:bodyPr>
            <a:normAutofit/>
          </a:bodyPr>
          <a:lstStyle/>
          <a:p>
            <a:r>
              <a:rPr lang="en-US" sz="4000" b="1" dirty="0"/>
              <a:t>Grounds for consideration for divorce and remarriage</a:t>
            </a:r>
          </a:p>
        </p:txBody>
      </p:sp>
      <p:sp>
        <p:nvSpPr>
          <p:cNvPr id="3" name="Content Placeholder 2">
            <a:extLst>
              <a:ext uri="{FF2B5EF4-FFF2-40B4-BE49-F238E27FC236}">
                <a16:creationId xmlns:a16="http://schemas.microsoft.com/office/drawing/2014/main" xmlns="" id="{CC0E8552-B47E-4507-825E-298B7FA9305D}"/>
              </a:ext>
            </a:extLst>
          </p:cNvPr>
          <p:cNvSpPr>
            <a:spLocks noGrp="1"/>
          </p:cNvSpPr>
          <p:nvPr>
            <p:ph idx="1"/>
          </p:nvPr>
        </p:nvSpPr>
        <p:spPr>
          <a:xfrm>
            <a:off x="838200" y="2435225"/>
            <a:ext cx="10515600" cy="2547592"/>
          </a:xfrm>
        </p:spPr>
        <p:txBody>
          <a:bodyPr>
            <a:normAutofit/>
          </a:bodyPr>
          <a:lstStyle/>
          <a:p>
            <a:r>
              <a:rPr lang="en-US" sz="2400" dirty="0"/>
              <a:t>Adultery.</a:t>
            </a:r>
          </a:p>
          <a:p>
            <a:r>
              <a:rPr lang="en-US" sz="2400" dirty="0"/>
              <a:t>Abandonment.</a:t>
            </a:r>
          </a:p>
          <a:p>
            <a:r>
              <a:rPr lang="en-US" sz="2400" dirty="0"/>
              <a:t>Physical Abuse leading to possible risk of life </a:t>
            </a:r>
            <a:r>
              <a:rPr lang="en-US" sz="2400" i="1" dirty="0"/>
              <a:t>(including children and other family members). </a:t>
            </a:r>
          </a:p>
        </p:txBody>
      </p:sp>
    </p:spTree>
    <p:extLst>
      <p:ext uri="{BB962C8B-B14F-4D97-AF65-F5344CB8AC3E}">
        <p14:creationId xmlns:p14="http://schemas.microsoft.com/office/powerpoint/2010/main" val="3528451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8920361-E4A2-48D0-A198-76635262644F}"/>
              </a:ext>
            </a:extLst>
          </p:cNvPr>
          <p:cNvSpPr/>
          <p:nvPr/>
        </p:nvSpPr>
        <p:spPr>
          <a:xfrm>
            <a:off x="662608" y="1655876"/>
            <a:ext cx="11052314" cy="3970318"/>
          </a:xfrm>
          <a:prstGeom prst="rect">
            <a:avLst/>
          </a:prstGeom>
        </p:spPr>
        <p:txBody>
          <a:bodyPr wrap="square">
            <a:spAutoFit/>
          </a:bodyPr>
          <a:lstStyle/>
          <a:p>
            <a:r>
              <a:rPr lang="en-US" dirty="0">
                <a:solidFill>
                  <a:srgbClr val="000000"/>
                </a:solidFill>
                <a:latin typeface="Helvetica Neue"/>
              </a:rPr>
              <a:t>Matthew 19:3-11 (NIV)</a:t>
            </a:r>
          </a:p>
          <a:p>
            <a:r>
              <a:rPr lang="en-US" b="1" baseline="30000" dirty="0">
                <a:solidFill>
                  <a:srgbClr val="000000"/>
                </a:solidFill>
                <a:latin typeface="Arial" panose="020B0604020202020204" pitchFamily="34" charset="0"/>
              </a:rPr>
              <a:t>3 </a:t>
            </a:r>
            <a:r>
              <a:rPr lang="en-US" dirty="0">
                <a:solidFill>
                  <a:srgbClr val="000000"/>
                </a:solidFill>
                <a:latin typeface="Helvetica Neue"/>
              </a:rPr>
              <a:t>Some Pharisees came to him to test him. They asked, “Is it lawful for a man to divorce his wife for any and every reason?”</a:t>
            </a:r>
          </a:p>
          <a:p>
            <a:r>
              <a:rPr lang="en-US" b="1" baseline="30000" dirty="0">
                <a:solidFill>
                  <a:srgbClr val="000000"/>
                </a:solidFill>
                <a:latin typeface="Arial" panose="020B0604020202020204" pitchFamily="34" charset="0"/>
              </a:rPr>
              <a:t>4 </a:t>
            </a:r>
            <a:r>
              <a:rPr lang="en-US" dirty="0">
                <a:solidFill>
                  <a:srgbClr val="000000"/>
                </a:solidFill>
                <a:latin typeface="Helvetica Neue"/>
              </a:rPr>
              <a:t>“Haven’t you read,” he replied, “that at the beginning the Creator ‘made them male and female,’</a:t>
            </a:r>
            <a:r>
              <a:rPr lang="en-US" baseline="30000" dirty="0">
                <a:solidFill>
                  <a:srgbClr val="000000"/>
                </a:solidFill>
                <a:latin typeface="Helvetica Neue"/>
              </a:rPr>
              <a:t>[</a:t>
            </a:r>
            <a:r>
              <a:rPr lang="en-US" baseline="30000" dirty="0">
                <a:solidFill>
                  <a:srgbClr val="B34B2C"/>
                </a:solidFill>
                <a:latin typeface="Helvetica Neue"/>
                <a:hlinkClick r:id="rId2" tooltip="See footnote a"/>
              </a:rPr>
              <a:t>a</a:t>
            </a:r>
            <a:r>
              <a:rPr lang="en-US" baseline="30000" dirty="0">
                <a:solidFill>
                  <a:srgbClr val="000000"/>
                </a:solidFill>
                <a:latin typeface="Helvetica Neue"/>
              </a:rPr>
              <a:t>]</a:t>
            </a:r>
            <a:r>
              <a:rPr lang="en-US" dirty="0">
                <a:solidFill>
                  <a:srgbClr val="000000"/>
                </a:solidFill>
                <a:latin typeface="Helvetica Neue"/>
              </a:rPr>
              <a:t> </a:t>
            </a:r>
            <a:r>
              <a:rPr lang="en-US" b="1" baseline="30000" dirty="0">
                <a:solidFill>
                  <a:srgbClr val="000000"/>
                </a:solidFill>
                <a:latin typeface="Arial" panose="020B0604020202020204" pitchFamily="34" charset="0"/>
              </a:rPr>
              <a:t>5 </a:t>
            </a:r>
            <a:r>
              <a:rPr lang="en-US" dirty="0">
                <a:solidFill>
                  <a:srgbClr val="000000"/>
                </a:solidFill>
                <a:latin typeface="Helvetica Neue"/>
              </a:rPr>
              <a:t>and said, ‘For this reason a man will leave his father and mother and be united to his wife, and the two will become one flesh’</a:t>
            </a:r>
            <a:r>
              <a:rPr lang="en-US" baseline="30000" dirty="0">
                <a:solidFill>
                  <a:srgbClr val="000000"/>
                </a:solidFill>
                <a:latin typeface="Helvetica Neue"/>
              </a:rPr>
              <a:t>[</a:t>
            </a:r>
            <a:r>
              <a:rPr lang="en-US" baseline="30000" dirty="0">
                <a:solidFill>
                  <a:srgbClr val="B34B2C"/>
                </a:solidFill>
                <a:latin typeface="Helvetica Neue"/>
                <a:hlinkClick r:id="rId3" tooltip="See footnote b"/>
              </a:rPr>
              <a:t>b</a:t>
            </a:r>
            <a:r>
              <a:rPr lang="en-US" baseline="30000" dirty="0">
                <a:solidFill>
                  <a:srgbClr val="000000"/>
                </a:solidFill>
                <a:latin typeface="Helvetica Neue"/>
              </a:rPr>
              <a:t>]</a:t>
            </a:r>
            <a:r>
              <a:rPr lang="en-US" dirty="0">
                <a:solidFill>
                  <a:srgbClr val="000000"/>
                </a:solidFill>
                <a:latin typeface="Helvetica Neue"/>
              </a:rPr>
              <a:t>? </a:t>
            </a:r>
            <a:r>
              <a:rPr lang="en-US" b="1" baseline="30000" dirty="0">
                <a:solidFill>
                  <a:srgbClr val="000000"/>
                </a:solidFill>
                <a:latin typeface="Arial" panose="020B0604020202020204" pitchFamily="34" charset="0"/>
              </a:rPr>
              <a:t>6 </a:t>
            </a:r>
            <a:r>
              <a:rPr lang="en-US" dirty="0">
                <a:solidFill>
                  <a:srgbClr val="000000"/>
                </a:solidFill>
                <a:latin typeface="Helvetica Neue"/>
              </a:rPr>
              <a:t>So they are no longer two, but one flesh. Therefore what God has joined together, let no one separate.”</a:t>
            </a:r>
          </a:p>
          <a:p>
            <a:r>
              <a:rPr lang="en-US" b="1" baseline="30000" dirty="0">
                <a:solidFill>
                  <a:srgbClr val="000000"/>
                </a:solidFill>
                <a:latin typeface="Arial" panose="020B0604020202020204" pitchFamily="34" charset="0"/>
              </a:rPr>
              <a:t>7 </a:t>
            </a:r>
            <a:r>
              <a:rPr lang="en-US" dirty="0">
                <a:solidFill>
                  <a:srgbClr val="000000"/>
                </a:solidFill>
                <a:latin typeface="Helvetica Neue"/>
              </a:rPr>
              <a:t>“Why then,” they asked, “did Moses command that a man give his wife a certificate of divorce and send her away?”</a:t>
            </a:r>
          </a:p>
          <a:p>
            <a:r>
              <a:rPr lang="en-US" b="1" baseline="30000" dirty="0">
                <a:solidFill>
                  <a:srgbClr val="000000"/>
                </a:solidFill>
                <a:latin typeface="Arial" panose="020B0604020202020204" pitchFamily="34" charset="0"/>
              </a:rPr>
              <a:t>8 </a:t>
            </a:r>
            <a:r>
              <a:rPr lang="en-US" dirty="0">
                <a:solidFill>
                  <a:srgbClr val="000000"/>
                </a:solidFill>
                <a:latin typeface="Helvetica Neue"/>
              </a:rPr>
              <a:t>Jesus replied, “Moses permitted you to divorce your wives because your hearts were hard. But it was not this way from the beginning. </a:t>
            </a:r>
            <a:r>
              <a:rPr lang="en-US" b="1" baseline="30000" dirty="0">
                <a:solidFill>
                  <a:srgbClr val="000000"/>
                </a:solidFill>
                <a:latin typeface="Arial" panose="020B0604020202020204" pitchFamily="34" charset="0"/>
              </a:rPr>
              <a:t>9 </a:t>
            </a:r>
            <a:r>
              <a:rPr lang="en-US" dirty="0">
                <a:solidFill>
                  <a:srgbClr val="000000"/>
                </a:solidFill>
                <a:latin typeface="Helvetica Neue"/>
              </a:rPr>
              <a:t>I tell you that anyone who divorces his wife, except for sexual immorality, and marries another woman commits adultery.”</a:t>
            </a:r>
          </a:p>
          <a:p>
            <a:r>
              <a:rPr lang="en-US" b="1" baseline="30000" dirty="0">
                <a:solidFill>
                  <a:srgbClr val="000000"/>
                </a:solidFill>
                <a:latin typeface="Arial" panose="020B0604020202020204" pitchFamily="34" charset="0"/>
              </a:rPr>
              <a:t>10 </a:t>
            </a:r>
            <a:r>
              <a:rPr lang="en-US" dirty="0">
                <a:solidFill>
                  <a:srgbClr val="000000"/>
                </a:solidFill>
                <a:latin typeface="Helvetica Neue"/>
              </a:rPr>
              <a:t>The disciples said to him, “If this is the situation between a husband and wife, it is better not to marry.”</a:t>
            </a:r>
          </a:p>
          <a:p>
            <a:endParaRPr lang="en-US" b="0" i="0" dirty="0">
              <a:solidFill>
                <a:srgbClr val="000000"/>
              </a:solidFill>
              <a:effectLst/>
              <a:latin typeface="Helvetica Neue"/>
            </a:endParaRPr>
          </a:p>
        </p:txBody>
      </p:sp>
      <p:sp>
        <p:nvSpPr>
          <p:cNvPr id="5" name="Title 4">
            <a:extLst>
              <a:ext uri="{FF2B5EF4-FFF2-40B4-BE49-F238E27FC236}">
                <a16:creationId xmlns:a16="http://schemas.microsoft.com/office/drawing/2014/main" xmlns="" id="{A40E91F5-C6DE-4562-8796-1C04586D45C1}"/>
              </a:ext>
            </a:extLst>
          </p:cNvPr>
          <p:cNvSpPr>
            <a:spLocks noGrp="1"/>
          </p:cNvSpPr>
          <p:nvPr>
            <p:ph type="title"/>
          </p:nvPr>
        </p:nvSpPr>
        <p:spPr>
          <a:xfrm>
            <a:off x="785192" y="728870"/>
            <a:ext cx="3548270" cy="755374"/>
          </a:xfrm>
        </p:spPr>
        <p:txBody>
          <a:bodyPr>
            <a:normAutofit fontScale="90000"/>
          </a:bodyPr>
          <a:lstStyle/>
          <a:p>
            <a:r>
              <a:rPr lang="en-US" dirty="0"/>
              <a:t/>
            </a:r>
            <a:br>
              <a:rPr lang="en-US" dirty="0"/>
            </a:br>
            <a:r>
              <a:rPr lang="en-US" sz="4000" b="1" dirty="0"/>
              <a:t>Adultery</a:t>
            </a:r>
            <a:r>
              <a:rPr lang="en-US" dirty="0"/>
              <a:t/>
            </a:r>
            <a:br>
              <a:rPr lang="en-US" dirty="0"/>
            </a:br>
            <a:endParaRPr lang="en-US" dirty="0"/>
          </a:p>
        </p:txBody>
      </p:sp>
    </p:spTree>
    <p:extLst>
      <p:ext uri="{BB962C8B-B14F-4D97-AF65-F5344CB8AC3E}">
        <p14:creationId xmlns:p14="http://schemas.microsoft.com/office/powerpoint/2010/main" val="3981539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22AC87D-1BC5-4C5F-B1CC-36E5133B78B6}"/>
              </a:ext>
            </a:extLst>
          </p:cNvPr>
          <p:cNvSpPr/>
          <p:nvPr/>
        </p:nvSpPr>
        <p:spPr>
          <a:xfrm>
            <a:off x="708991" y="1218554"/>
            <a:ext cx="10535478" cy="4031873"/>
          </a:xfrm>
          <a:prstGeom prst="rect">
            <a:avLst/>
          </a:prstGeom>
        </p:spPr>
        <p:txBody>
          <a:bodyPr wrap="square">
            <a:spAutoFit/>
          </a:bodyPr>
          <a:lstStyle/>
          <a:p>
            <a:r>
              <a:rPr lang="en-US" dirty="0">
                <a:solidFill>
                  <a:srgbClr val="000000"/>
                </a:solidFill>
                <a:latin typeface="Helvetica Neue"/>
              </a:rPr>
              <a:t> </a:t>
            </a:r>
            <a:r>
              <a:rPr lang="en-US" sz="4000" b="1" baseline="30000" dirty="0">
                <a:solidFill>
                  <a:srgbClr val="000000"/>
                </a:solidFill>
                <a:latin typeface="Arial" panose="020B0604020202020204" pitchFamily="34" charset="0"/>
              </a:rPr>
              <a:t>Abandonment</a:t>
            </a:r>
            <a:endParaRPr lang="en-US" dirty="0">
              <a:solidFill>
                <a:srgbClr val="000000"/>
              </a:solidFill>
              <a:latin typeface="Helvetica Neue"/>
            </a:endParaRPr>
          </a:p>
          <a:p>
            <a:endParaRPr lang="en-US" dirty="0">
              <a:solidFill>
                <a:srgbClr val="000000"/>
              </a:solidFill>
              <a:latin typeface="Helvetica Neue"/>
            </a:endParaRPr>
          </a:p>
          <a:p>
            <a:pPr algn="just"/>
            <a:r>
              <a:rPr lang="en-US" b="1" baseline="30000" dirty="0">
                <a:solidFill>
                  <a:srgbClr val="000000"/>
                </a:solidFill>
                <a:latin typeface="Arial" panose="020B0604020202020204" pitchFamily="34" charset="0"/>
              </a:rPr>
              <a:t>10 </a:t>
            </a:r>
            <a:r>
              <a:rPr lang="en-US" dirty="0">
                <a:solidFill>
                  <a:srgbClr val="000000"/>
                </a:solidFill>
                <a:latin typeface="Helvetica Neue"/>
              </a:rPr>
              <a:t>To the married I give this command (not I, but the Lord): A wife must not separate from her husband. </a:t>
            </a:r>
            <a:r>
              <a:rPr lang="en-US" b="1" baseline="30000" dirty="0">
                <a:solidFill>
                  <a:srgbClr val="000000"/>
                </a:solidFill>
                <a:latin typeface="Arial" panose="020B0604020202020204" pitchFamily="34" charset="0"/>
              </a:rPr>
              <a:t>11 </a:t>
            </a:r>
            <a:r>
              <a:rPr lang="en-US" dirty="0">
                <a:solidFill>
                  <a:srgbClr val="000000"/>
                </a:solidFill>
                <a:latin typeface="Helvetica Neue"/>
              </a:rPr>
              <a:t>But if she does, she must remain unmarried or else be reconciled to her husband. And a husband must not divorce his wife.</a:t>
            </a:r>
          </a:p>
          <a:p>
            <a:pPr algn="just"/>
            <a:r>
              <a:rPr lang="en-US" b="1" baseline="30000" dirty="0">
                <a:solidFill>
                  <a:srgbClr val="000000"/>
                </a:solidFill>
                <a:latin typeface="Arial" panose="020B0604020202020204" pitchFamily="34" charset="0"/>
              </a:rPr>
              <a:t>12 </a:t>
            </a:r>
            <a:r>
              <a:rPr lang="en-US" dirty="0">
                <a:solidFill>
                  <a:srgbClr val="000000"/>
                </a:solidFill>
                <a:latin typeface="Helvetica Neue"/>
              </a:rPr>
              <a:t>To the rest I say this (I, not the Lord): If any brother has a wife who is not a believer and she is willing to live with him, he must not divorce her. </a:t>
            </a:r>
            <a:r>
              <a:rPr lang="en-US" b="1" baseline="30000" dirty="0">
                <a:solidFill>
                  <a:srgbClr val="000000"/>
                </a:solidFill>
                <a:latin typeface="Arial" panose="020B0604020202020204" pitchFamily="34" charset="0"/>
              </a:rPr>
              <a:t>13 </a:t>
            </a:r>
            <a:r>
              <a:rPr lang="en-US" dirty="0">
                <a:solidFill>
                  <a:srgbClr val="000000"/>
                </a:solidFill>
                <a:latin typeface="Helvetica Neue"/>
              </a:rPr>
              <a:t>And if a woman has a husband who is not a believer and he is willing to live with her, she must not divorce him. </a:t>
            </a:r>
            <a:r>
              <a:rPr lang="en-US" b="1" baseline="30000" dirty="0">
                <a:solidFill>
                  <a:srgbClr val="000000"/>
                </a:solidFill>
                <a:latin typeface="Arial" panose="020B0604020202020204" pitchFamily="34" charset="0"/>
              </a:rPr>
              <a:t>14 </a:t>
            </a:r>
            <a:r>
              <a:rPr lang="en-US" dirty="0">
                <a:solidFill>
                  <a:srgbClr val="000000"/>
                </a:solidFill>
                <a:latin typeface="Helvetica Neue"/>
              </a:rPr>
              <a:t>For the unbelieving husband has been sanctified through his wife, and the unbelieving wife has been sanctified through her believing husband. Otherwise your children would be unclean, but as it is, they are holy.</a:t>
            </a:r>
          </a:p>
          <a:p>
            <a:pPr algn="just"/>
            <a:r>
              <a:rPr lang="en-US" b="1" baseline="30000" dirty="0">
                <a:solidFill>
                  <a:srgbClr val="000000"/>
                </a:solidFill>
                <a:latin typeface="Arial" panose="020B0604020202020204" pitchFamily="34" charset="0"/>
              </a:rPr>
              <a:t>15 </a:t>
            </a:r>
            <a:r>
              <a:rPr lang="en-US" dirty="0">
                <a:solidFill>
                  <a:srgbClr val="000000"/>
                </a:solidFill>
                <a:latin typeface="Helvetica Neue"/>
              </a:rPr>
              <a:t>But if the unbeliever leaves, let it be so. The brother or the sister is not bound in such circumstances; God has called us to live in peace.</a:t>
            </a:r>
            <a:r>
              <a:rPr lang="en-US" b="1" baseline="30000" dirty="0">
                <a:solidFill>
                  <a:srgbClr val="000000"/>
                </a:solidFill>
                <a:latin typeface="Arial" panose="020B0604020202020204" pitchFamily="34" charset="0"/>
              </a:rPr>
              <a:t>16 </a:t>
            </a:r>
            <a:r>
              <a:rPr lang="en-US" dirty="0">
                <a:solidFill>
                  <a:srgbClr val="000000"/>
                </a:solidFill>
                <a:latin typeface="Helvetica Neue"/>
              </a:rPr>
              <a:t>How do you know, wife, whether you will save your husband? Or, how do you know, husband, whether you will save your wife?</a:t>
            </a:r>
            <a:endParaRPr lang="en-US" b="0" i="0" dirty="0">
              <a:solidFill>
                <a:srgbClr val="000000"/>
              </a:solidFill>
              <a:effectLst/>
              <a:latin typeface="Helvetica Neue"/>
            </a:endParaRPr>
          </a:p>
        </p:txBody>
      </p:sp>
    </p:spTree>
    <p:extLst>
      <p:ext uri="{BB962C8B-B14F-4D97-AF65-F5344CB8AC3E}">
        <p14:creationId xmlns:p14="http://schemas.microsoft.com/office/powerpoint/2010/main" val="2041634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B15C32E-5742-4532-8E59-DDFA5B0FBB1B}"/>
              </a:ext>
            </a:extLst>
          </p:cNvPr>
          <p:cNvSpPr/>
          <p:nvPr/>
        </p:nvSpPr>
        <p:spPr>
          <a:xfrm>
            <a:off x="304799" y="459212"/>
            <a:ext cx="5155096" cy="5939575"/>
          </a:xfrm>
          <a:prstGeom prst="rect">
            <a:avLst/>
          </a:prstGeom>
        </p:spPr>
        <p:txBody>
          <a:bodyPr wrap="square">
            <a:spAutoFit/>
          </a:bodyPr>
          <a:lstStyle/>
          <a:p>
            <a:pPr marR="0" lvl="0" algn="just">
              <a:lnSpc>
                <a:spcPct val="107000"/>
              </a:lnSpc>
              <a:spcBef>
                <a:spcPts val="0"/>
              </a:spcBef>
              <a:spcAft>
                <a:spcPts val="0"/>
              </a:spcAft>
            </a:pPr>
            <a:r>
              <a:rPr lang="en-MY" sz="2800" b="1" dirty="0">
                <a:latin typeface="Noto Sans Symbols"/>
                <a:ea typeface="Noto Sans Symbols"/>
                <a:cs typeface="Noto Sans Symbols"/>
              </a:rPr>
              <a:t>Physical abuse leading to possible threat of life.</a:t>
            </a:r>
            <a:r>
              <a:rPr lang="en-MY" sz="2800" dirty="0">
                <a:latin typeface="Noto Sans Symbols"/>
                <a:ea typeface="Noto Sans Symbols"/>
                <a:cs typeface="Noto Sans Symbols"/>
              </a:rPr>
              <a:t> </a:t>
            </a:r>
          </a:p>
          <a:p>
            <a:pPr marR="0" lvl="0" algn="just">
              <a:lnSpc>
                <a:spcPct val="107000"/>
              </a:lnSpc>
              <a:spcBef>
                <a:spcPts val="0"/>
              </a:spcBef>
              <a:spcAft>
                <a:spcPts val="0"/>
              </a:spcAft>
            </a:pPr>
            <a:endParaRPr lang="en-MY" sz="2000" dirty="0">
              <a:latin typeface="Noto Sans Symbols"/>
              <a:ea typeface="Noto Sans Symbols"/>
              <a:cs typeface="Noto Sans Symbols"/>
            </a:endParaRPr>
          </a:p>
          <a:p>
            <a:pPr marR="0" lvl="0" algn="just">
              <a:lnSpc>
                <a:spcPct val="107000"/>
              </a:lnSpc>
              <a:spcBef>
                <a:spcPts val="0"/>
              </a:spcBef>
              <a:spcAft>
                <a:spcPts val="0"/>
              </a:spcAft>
            </a:pPr>
            <a:r>
              <a:rPr lang="en-MY" sz="2000" dirty="0">
                <a:latin typeface="Noto Sans Symbols"/>
                <a:ea typeface="Noto Sans Symbols"/>
                <a:cs typeface="Noto Sans Symbols"/>
              </a:rPr>
              <a:t>There are no explicit verses in the bible allowing for remarriage for these reasons but major churches and bodies like Bethlehem Baptist Church in USA, St Matthias Anglican Church in Sydney and the National Conference Policy on Marriage and Divorce by the Australian Assemblies of God all consent to this. This can be classified as “</a:t>
            </a:r>
            <a:r>
              <a:rPr lang="en-MY" sz="2000" b="1" dirty="0">
                <a:latin typeface="Noto Sans Symbols"/>
                <a:ea typeface="Noto Sans Symbols"/>
                <a:cs typeface="Noto Sans Symbols"/>
              </a:rPr>
              <a:t>situational ethics”, </a:t>
            </a:r>
            <a:r>
              <a:rPr lang="en-MY" sz="2000" dirty="0">
                <a:latin typeface="Noto Sans Symbols"/>
                <a:ea typeface="Noto Sans Symbols"/>
                <a:cs typeface="Noto Sans Symbols"/>
              </a:rPr>
              <a:t>where the church leadership has to assess after attempts at providing counselling to the party carrying out the physical abuse that for the safety of the abused party and/or any children or any other family members involved that divorce is necessary. </a:t>
            </a:r>
            <a:endParaRPr lang="en-US" dirty="0">
              <a:effectLst/>
              <a:latin typeface="Noto Sans Symbols"/>
              <a:ea typeface="Noto Sans Symbols"/>
              <a:cs typeface="Noto Sans Symbols"/>
            </a:endParaRPr>
          </a:p>
        </p:txBody>
      </p:sp>
      <p:pic>
        <p:nvPicPr>
          <p:cNvPr id="4" name="Picture 3">
            <a:extLst>
              <a:ext uri="{FF2B5EF4-FFF2-40B4-BE49-F238E27FC236}">
                <a16:creationId xmlns:a16="http://schemas.microsoft.com/office/drawing/2014/main" xmlns="" id="{93DF347C-CE2A-4AC5-8777-CFF3D3FDD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005" y="2252870"/>
            <a:ext cx="5771673" cy="3246566"/>
          </a:xfrm>
          <a:prstGeom prst="rect">
            <a:avLst/>
          </a:prstGeom>
        </p:spPr>
      </p:pic>
    </p:spTree>
    <p:extLst>
      <p:ext uri="{BB962C8B-B14F-4D97-AF65-F5344CB8AC3E}">
        <p14:creationId xmlns:p14="http://schemas.microsoft.com/office/powerpoint/2010/main" val="2527451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FC3C06A-F5E2-4551-BD5C-27B8F618A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887" y="123443"/>
            <a:ext cx="8040625" cy="6275248"/>
          </a:xfrm>
          <a:prstGeom prst="rect">
            <a:avLst/>
          </a:prstGeom>
        </p:spPr>
      </p:pic>
      <p:sp>
        <p:nvSpPr>
          <p:cNvPr id="4" name="TextBox 3">
            <a:extLst>
              <a:ext uri="{FF2B5EF4-FFF2-40B4-BE49-F238E27FC236}">
                <a16:creationId xmlns:a16="http://schemas.microsoft.com/office/drawing/2014/main" xmlns="" id="{6761A64B-CA06-42FB-B7E5-CEDFCCD46977}"/>
              </a:ext>
            </a:extLst>
          </p:cNvPr>
          <p:cNvSpPr txBox="1"/>
          <p:nvPr/>
        </p:nvSpPr>
        <p:spPr>
          <a:xfrm>
            <a:off x="10417113" y="6398691"/>
            <a:ext cx="1563248" cy="369332"/>
          </a:xfrm>
          <a:prstGeom prst="rect">
            <a:avLst/>
          </a:prstGeom>
          <a:noFill/>
        </p:spPr>
        <p:txBody>
          <a:bodyPr wrap="none" rtlCol="0">
            <a:spAutoFit/>
          </a:bodyPr>
          <a:lstStyle/>
          <a:p>
            <a:r>
              <a:rPr lang="en-US" dirty="0"/>
              <a:t>2014 research </a:t>
            </a:r>
          </a:p>
        </p:txBody>
      </p:sp>
    </p:spTree>
    <p:extLst>
      <p:ext uri="{BB962C8B-B14F-4D97-AF65-F5344CB8AC3E}">
        <p14:creationId xmlns:p14="http://schemas.microsoft.com/office/powerpoint/2010/main" val="640879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AE7F921-DA5B-4B0E-A5D6-4163023083AD}"/>
              </a:ext>
            </a:extLst>
          </p:cNvPr>
          <p:cNvSpPr/>
          <p:nvPr/>
        </p:nvSpPr>
        <p:spPr>
          <a:xfrm>
            <a:off x="914400" y="1204030"/>
            <a:ext cx="10084905" cy="4128310"/>
          </a:xfrm>
          <a:prstGeom prst="rect">
            <a:avLst/>
          </a:prstGeom>
        </p:spPr>
        <p:txBody>
          <a:bodyPr wrap="square">
            <a:spAutoFit/>
          </a:bodyPr>
          <a:lstStyle/>
          <a:p>
            <a:pPr algn="just">
              <a:lnSpc>
                <a:spcPct val="107000"/>
              </a:lnSpc>
            </a:pPr>
            <a:r>
              <a:rPr lang="en-MY" sz="2800" b="1" dirty="0">
                <a:latin typeface="Calibri" panose="020F0502020204030204" pitchFamily="34" charset="0"/>
                <a:ea typeface="SimSun" panose="02010600030101010101" pitchFamily="2" charset="-122"/>
              </a:rPr>
              <a:t>Remarriage after divorce is allowed under the following: -</a:t>
            </a:r>
          </a:p>
          <a:p>
            <a:pPr algn="just">
              <a:lnSpc>
                <a:spcPct val="107000"/>
              </a:lnSpc>
            </a:pPr>
            <a:endParaRPr lang="en-US" dirty="0">
              <a:latin typeface="Calibri" panose="020F0502020204030204" pitchFamily="34" charset="0"/>
              <a:ea typeface="SimSun" panose="02010600030101010101" pitchFamily="2" charset="-122"/>
            </a:endParaRPr>
          </a:p>
          <a:p>
            <a:pPr marL="342900" marR="0" lvl="0" indent="-342900" algn="just">
              <a:lnSpc>
                <a:spcPct val="107000"/>
              </a:lnSpc>
              <a:spcBef>
                <a:spcPts val="0"/>
              </a:spcBef>
              <a:spcAft>
                <a:spcPts val="0"/>
              </a:spcAft>
              <a:buFont typeface="Arial" panose="020B0604020202020204" pitchFamily="34" charset="0"/>
              <a:buChar char="●"/>
            </a:pPr>
            <a:r>
              <a:rPr lang="en-MY" sz="2000" dirty="0">
                <a:solidFill>
                  <a:srgbClr val="000000"/>
                </a:solidFill>
                <a:latin typeface="Noto Sans Symbols"/>
                <a:ea typeface="Noto Sans Symbols"/>
                <a:cs typeface="Noto Sans Symbols"/>
              </a:rPr>
              <a:t>Spouse has passed away, rendering the marriage covenant as over. (Rom 7:2-3, 1 Cor 7:39)</a:t>
            </a:r>
            <a:endParaRPr lang="en-US" dirty="0">
              <a:latin typeface="Noto Sans Symbols"/>
              <a:ea typeface="Noto Sans Symbols"/>
              <a:cs typeface="Noto Sans Symbols"/>
            </a:endParaRPr>
          </a:p>
          <a:p>
            <a:pPr marL="457200" marR="0" algn="just">
              <a:lnSpc>
                <a:spcPct val="107000"/>
              </a:lnSpc>
              <a:spcBef>
                <a:spcPts val="0"/>
              </a:spcBef>
              <a:spcAft>
                <a:spcPts val="0"/>
              </a:spcAft>
            </a:pPr>
            <a:r>
              <a:rPr lang="en-MY" sz="2000" dirty="0">
                <a:solidFill>
                  <a:srgbClr val="000000"/>
                </a:solidFill>
                <a:latin typeface="Calibri" panose="020F0502020204030204" pitchFamily="34" charset="0"/>
                <a:ea typeface="SimSun" panose="02010600030101010101" pitchFamily="2" charset="-122"/>
              </a:rPr>
              <a:t> </a:t>
            </a:r>
            <a:endParaRPr lang="en-US" dirty="0">
              <a:latin typeface="Calibri" panose="020F0502020204030204" pitchFamily="34" charset="0"/>
              <a:ea typeface="SimSun" panose="02010600030101010101" pitchFamily="2" charset="-122"/>
            </a:endParaRPr>
          </a:p>
          <a:p>
            <a:pPr marL="342900" marR="0" lvl="0" indent="-342900" algn="just">
              <a:lnSpc>
                <a:spcPct val="107000"/>
              </a:lnSpc>
              <a:spcBef>
                <a:spcPts val="0"/>
              </a:spcBef>
              <a:spcAft>
                <a:spcPts val="0"/>
              </a:spcAft>
              <a:buFont typeface="Arial" panose="020B0604020202020204" pitchFamily="34" charset="0"/>
              <a:buChar char="●"/>
            </a:pPr>
            <a:r>
              <a:rPr lang="en-MY" sz="2000" dirty="0">
                <a:solidFill>
                  <a:srgbClr val="000000"/>
                </a:solidFill>
                <a:latin typeface="Noto Sans Symbols"/>
                <a:ea typeface="Noto Sans Symbols"/>
                <a:cs typeface="Noto Sans Symbols"/>
              </a:rPr>
              <a:t>Remarriage by the aggrieving spouse as this effectively has severed the marriage. The party whose behaviour did not justify the divorce is now free to remarry a believer.</a:t>
            </a:r>
            <a:endParaRPr lang="en-US" dirty="0">
              <a:latin typeface="Noto Sans Symbols"/>
              <a:ea typeface="Noto Sans Symbols"/>
              <a:cs typeface="Noto Sans Symbols"/>
            </a:endParaRPr>
          </a:p>
          <a:p>
            <a:pPr algn="just">
              <a:lnSpc>
                <a:spcPct val="107000"/>
              </a:lnSpc>
            </a:pPr>
            <a:r>
              <a:rPr lang="en-MY" sz="2000" dirty="0">
                <a:solidFill>
                  <a:srgbClr val="000000"/>
                </a:solidFill>
                <a:latin typeface="Calibri" panose="020F0502020204030204" pitchFamily="34" charset="0"/>
                <a:ea typeface="SimSun" panose="02010600030101010101" pitchFamily="2" charset="-122"/>
              </a:rPr>
              <a:t> </a:t>
            </a:r>
            <a:endParaRPr lang="en-US" dirty="0">
              <a:latin typeface="Calibri" panose="020F0502020204030204" pitchFamily="34" charset="0"/>
              <a:ea typeface="SimSun" panose="02010600030101010101" pitchFamily="2" charset="-122"/>
            </a:endParaRPr>
          </a:p>
          <a:p>
            <a:pPr marL="342900" marR="0" lvl="0" indent="-342900" algn="just">
              <a:lnSpc>
                <a:spcPct val="107000"/>
              </a:lnSpc>
              <a:spcBef>
                <a:spcPts val="0"/>
              </a:spcBef>
              <a:spcAft>
                <a:spcPts val="0"/>
              </a:spcAft>
              <a:buFont typeface="Arial" panose="020B0604020202020204" pitchFamily="34" charset="0"/>
              <a:buChar char="●"/>
            </a:pPr>
            <a:r>
              <a:rPr lang="en-MY" sz="2000" dirty="0">
                <a:solidFill>
                  <a:srgbClr val="000000"/>
                </a:solidFill>
                <a:latin typeface="Noto Sans Symbols"/>
                <a:ea typeface="Noto Sans Symbols"/>
                <a:cs typeface="Noto Sans Symbols"/>
              </a:rPr>
              <a:t>On grounds for biblical divorce- adultery, abandonment and extreme physical abuse. This however does not automatically mean the condonement of remarriage. Remarriage will be considered on a case by case basis after all attempts at reconciliation have failed. In line with the teachings of Jesus in Matt 5:31 and 19:6-8 special attention is to be given to protect women who are unable to fend for themselves financially by allowing them to remarry.</a:t>
            </a:r>
            <a:endParaRPr lang="en-US" dirty="0">
              <a:effectLst/>
              <a:latin typeface="Noto Sans Symbols"/>
              <a:ea typeface="Noto Sans Symbols"/>
              <a:cs typeface="Noto Sans Symbols"/>
            </a:endParaRPr>
          </a:p>
        </p:txBody>
      </p:sp>
    </p:spTree>
    <p:extLst>
      <p:ext uri="{BB962C8B-B14F-4D97-AF65-F5344CB8AC3E}">
        <p14:creationId xmlns:p14="http://schemas.microsoft.com/office/powerpoint/2010/main" val="3833710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027E72B-77F7-4692-90D3-FD3B2A00DB2D}"/>
              </a:ext>
            </a:extLst>
          </p:cNvPr>
          <p:cNvSpPr/>
          <p:nvPr/>
        </p:nvSpPr>
        <p:spPr>
          <a:xfrm>
            <a:off x="768627" y="1452349"/>
            <a:ext cx="9925878" cy="4029501"/>
          </a:xfrm>
          <a:prstGeom prst="rect">
            <a:avLst/>
          </a:prstGeom>
        </p:spPr>
        <p:txBody>
          <a:bodyPr wrap="square">
            <a:spAutoFit/>
          </a:bodyPr>
          <a:lstStyle/>
          <a:p>
            <a:pPr algn="just">
              <a:lnSpc>
                <a:spcPct val="107000"/>
              </a:lnSpc>
            </a:pPr>
            <a:r>
              <a:rPr lang="en-MY" sz="2800" b="1" dirty="0">
                <a:latin typeface="Calibri" panose="020F0502020204030204" pitchFamily="34" charset="0"/>
                <a:ea typeface="SimSun" panose="02010600030101010101" pitchFamily="2" charset="-122"/>
              </a:rPr>
              <a:t>The role of the church when members are experiencing marriage breakdown leading to possible divorce.</a:t>
            </a:r>
          </a:p>
          <a:p>
            <a:pPr algn="just">
              <a:lnSpc>
                <a:spcPct val="107000"/>
              </a:lnSpc>
            </a:pPr>
            <a:endParaRPr lang="en-US" sz="2400" dirty="0">
              <a:latin typeface="Calibri" panose="020F0502020204030204" pitchFamily="34" charset="0"/>
              <a:ea typeface="SimSun" panose="02010600030101010101" pitchFamily="2" charset="-122"/>
            </a:endParaRPr>
          </a:p>
          <a:p>
            <a:pPr marL="342900" marR="0" lvl="0" indent="-342900" algn="just">
              <a:lnSpc>
                <a:spcPct val="107000"/>
              </a:lnSpc>
              <a:spcBef>
                <a:spcPts val="0"/>
              </a:spcBef>
              <a:spcAft>
                <a:spcPts val="0"/>
              </a:spcAft>
              <a:buFont typeface="Arial" panose="020B0604020202020204" pitchFamily="34" charset="0"/>
              <a:buChar char="●"/>
            </a:pPr>
            <a:r>
              <a:rPr lang="en-MY" sz="2000" dirty="0">
                <a:solidFill>
                  <a:srgbClr val="000000"/>
                </a:solidFill>
                <a:latin typeface="Noto Sans Symbols"/>
                <a:ea typeface="Noto Sans Symbols"/>
                <a:cs typeface="Noto Sans Symbols"/>
              </a:rPr>
              <a:t>Assessment to be carried out to verify authenticity of situation.</a:t>
            </a:r>
            <a:endParaRPr lang="en-US" dirty="0">
              <a:latin typeface="Noto Sans Symbols"/>
              <a:ea typeface="Noto Sans Symbols"/>
              <a:cs typeface="Noto Sans Symbols"/>
            </a:endParaRPr>
          </a:p>
          <a:p>
            <a:pPr marL="342900" marR="0" lvl="0" indent="-342900" algn="just">
              <a:lnSpc>
                <a:spcPct val="107000"/>
              </a:lnSpc>
              <a:spcBef>
                <a:spcPts val="0"/>
              </a:spcBef>
              <a:spcAft>
                <a:spcPts val="0"/>
              </a:spcAft>
              <a:buFont typeface="Arial" panose="020B0604020202020204" pitchFamily="34" charset="0"/>
              <a:buChar char="●"/>
            </a:pPr>
            <a:r>
              <a:rPr lang="en-MY" sz="2000" dirty="0">
                <a:solidFill>
                  <a:srgbClr val="000000"/>
                </a:solidFill>
                <a:latin typeface="Noto Sans Symbols"/>
                <a:ea typeface="Noto Sans Symbols"/>
                <a:cs typeface="Noto Sans Symbols"/>
              </a:rPr>
              <a:t>Counselling to be carried out by elders, pastors or deputized marriage counsellors.</a:t>
            </a:r>
            <a:endParaRPr lang="en-US" dirty="0">
              <a:latin typeface="Noto Sans Symbols"/>
              <a:ea typeface="Noto Sans Symbols"/>
              <a:cs typeface="Noto Sans Symbols"/>
            </a:endParaRPr>
          </a:p>
          <a:p>
            <a:pPr marL="342900" marR="0" lvl="0" indent="-342900" algn="just">
              <a:lnSpc>
                <a:spcPct val="107000"/>
              </a:lnSpc>
              <a:spcBef>
                <a:spcPts val="0"/>
              </a:spcBef>
              <a:spcAft>
                <a:spcPts val="0"/>
              </a:spcAft>
              <a:buFont typeface="Arial" panose="020B0604020202020204" pitchFamily="34" charset="0"/>
              <a:buChar char="●"/>
            </a:pPr>
            <a:r>
              <a:rPr lang="en-MY" sz="2000" dirty="0">
                <a:solidFill>
                  <a:srgbClr val="000000"/>
                </a:solidFill>
                <a:latin typeface="Noto Sans Symbols"/>
                <a:ea typeface="Noto Sans Symbols"/>
                <a:cs typeface="Noto Sans Symbols"/>
              </a:rPr>
              <a:t>Couple to be encouraged to confess any sins that led to current marriage crisis. </a:t>
            </a:r>
            <a:endParaRPr lang="en-US" dirty="0">
              <a:latin typeface="Noto Sans Symbols"/>
              <a:ea typeface="Noto Sans Symbols"/>
              <a:cs typeface="Noto Sans Symbols"/>
            </a:endParaRPr>
          </a:p>
          <a:p>
            <a:pPr marL="342900" marR="0" lvl="0" indent="-342900" algn="just">
              <a:lnSpc>
                <a:spcPct val="107000"/>
              </a:lnSpc>
              <a:spcBef>
                <a:spcPts val="0"/>
              </a:spcBef>
              <a:spcAft>
                <a:spcPts val="0"/>
              </a:spcAft>
              <a:buFont typeface="Arial" panose="020B0604020202020204" pitchFamily="34" charset="0"/>
              <a:buChar char="●"/>
            </a:pPr>
            <a:r>
              <a:rPr lang="en-MY" sz="2000" dirty="0">
                <a:solidFill>
                  <a:srgbClr val="000000"/>
                </a:solidFill>
                <a:latin typeface="Noto Sans Symbols"/>
                <a:ea typeface="Noto Sans Symbols"/>
                <a:cs typeface="Noto Sans Symbols"/>
              </a:rPr>
              <a:t>If there is confirmed sin that is affecting the marriage covenant and party refuses to confess, then in accordance with Matthew 18:17 discipline action is required to be taken to protect the aggrieved spouse. </a:t>
            </a:r>
            <a:endParaRPr lang="en-US" dirty="0">
              <a:latin typeface="Noto Sans Symbols"/>
              <a:ea typeface="Noto Sans Symbols"/>
              <a:cs typeface="Noto Sans Symbols"/>
            </a:endParaRPr>
          </a:p>
          <a:p>
            <a:pPr marL="342900" marR="0" lvl="0" indent="-342900" algn="just">
              <a:lnSpc>
                <a:spcPct val="107000"/>
              </a:lnSpc>
              <a:spcBef>
                <a:spcPts val="0"/>
              </a:spcBef>
              <a:spcAft>
                <a:spcPts val="0"/>
              </a:spcAft>
              <a:buFont typeface="Arial" panose="020B0604020202020204" pitchFamily="34" charset="0"/>
              <a:buChar char="●"/>
            </a:pPr>
            <a:r>
              <a:rPr lang="en-MY" sz="2000" dirty="0">
                <a:solidFill>
                  <a:srgbClr val="000000"/>
                </a:solidFill>
                <a:latin typeface="Noto Sans Symbols"/>
                <a:ea typeface="Noto Sans Symbols"/>
                <a:cs typeface="Noto Sans Symbols"/>
              </a:rPr>
              <a:t>It was must be stressed that the process of church discipline is often a very sensitive and difficult matter and needs to be treated with much care. </a:t>
            </a:r>
            <a:endParaRPr lang="en-US" dirty="0">
              <a:effectLst/>
              <a:latin typeface="Noto Sans Symbols"/>
              <a:ea typeface="Noto Sans Symbols"/>
              <a:cs typeface="Noto Sans Symbols"/>
            </a:endParaRPr>
          </a:p>
        </p:txBody>
      </p:sp>
    </p:spTree>
    <p:extLst>
      <p:ext uri="{BB962C8B-B14F-4D97-AF65-F5344CB8AC3E}">
        <p14:creationId xmlns:p14="http://schemas.microsoft.com/office/powerpoint/2010/main" val="1508417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BC85899-9BD4-4DA0-99E6-22183D01AF40}"/>
              </a:ext>
            </a:extLst>
          </p:cNvPr>
          <p:cNvSpPr/>
          <p:nvPr/>
        </p:nvSpPr>
        <p:spPr>
          <a:xfrm>
            <a:off x="1060174" y="1858826"/>
            <a:ext cx="9462052" cy="3140347"/>
          </a:xfrm>
          <a:prstGeom prst="rect">
            <a:avLst/>
          </a:prstGeom>
        </p:spPr>
        <p:txBody>
          <a:bodyPr wrap="square">
            <a:spAutoFit/>
          </a:bodyPr>
          <a:lstStyle/>
          <a:p>
            <a:pPr algn="just">
              <a:lnSpc>
                <a:spcPct val="107000"/>
              </a:lnSpc>
            </a:pPr>
            <a:r>
              <a:rPr lang="en-MY" sz="2800" b="1" dirty="0">
                <a:solidFill>
                  <a:srgbClr val="000000"/>
                </a:solidFill>
                <a:highlight>
                  <a:srgbClr val="FFFFFF"/>
                </a:highlight>
                <a:latin typeface="Calibri" panose="020F0502020204030204" pitchFamily="34" charset="0"/>
                <a:ea typeface="SimSun" panose="02010600030101010101" pitchFamily="2" charset="-122"/>
              </a:rPr>
              <a:t>Divorce relating to non-members of FBC</a:t>
            </a:r>
          </a:p>
          <a:p>
            <a:pPr algn="just">
              <a:lnSpc>
                <a:spcPct val="107000"/>
              </a:lnSpc>
            </a:pPr>
            <a:endParaRPr lang="en-US" dirty="0">
              <a:latin typeface="Calibri" panose="020F0502020204030204" pitchFamily="34" charset="0"/>
              <a:ea typeface="SimSun" panose="02010600030101010101" pitchFamily="2" charset="-122"/>
            </a:endParaRPr>
          </a:p>
          <a:p>
            <a:pPr marL="342900" marR="0" lvl="0" indent="-342900" algn="just">
              <a:lnSpc>
                <a:spcPct val="107000"/>
              </a:lnSpc>
              <a:spcBef>
                <a:spcPts val="0"/>
              </a:spcBef>
              <a:spcAft>
                <a:spcPts val="0"/>
              </a:spcAft>
              <a:buFont typeface="Arial" panose="020B0604020202020204" pitchFamily="34" charset="0"/>
              <a:buChar char="●"/>
            </a:pPr>
            <a:r>
              <a:rPr lang="en-MY" sz="2000" dirty="0">
                <a:solidFill>
                  <a:srgbClr val="000000"/>
                </a:solidFill>
                <a:highlight>
                  <a:srgbClr val="FFFFFF"/>
                </a:highlight>
                <a:latin typeface="Noto Sans Symbols"/>
                <a:ea typeface="Noto Sans Symbols"/>
                <a:cs typeface="Noto Sans Symbols"/>
              </a:rPr>
              <a:t>Jesus teaches that the church has the keys to the kingdom of God and whatever they bind on earth they also bind in heaven. This is the context of Matthew 18:17 and 1 Corinthians 5 and why the assembly of believers are asked to be present when discipline is meted out. But this does not cover non-believers or even those that do not belong to the local assembly (i.e. members of the local church). As such church membership precedes any action taken by the church leadership to assist in issues relating to marriage, divorce and remarriage. </a:t>
            </a:r>
            <a:endParaRPr lang="en-US" dirty="0">
              <a:effectLst/>
              <a:latin typeface="Noto Sans Symbols"/>
              <a:ea typeface="Noto Sans Symbols"/>
              <a:cs typeface="Noto Sans Symbols"/>
            </a:endParaRPr>
          </a:p>
        </p:txBody>
      </p:sp>
    </p:spTree>
    <p:extLst>
      <p:ext uri="{BB962C8B-B14F-4D97-AF65-F5344CB8AC3E}">
        <p14:creationId xmlns:p14="http://schemas.microsoft.com/office/powerpoint/2010/main" val="3862116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7A987C-02A2-4E11-AF9F-B5D36FEF631C}"/>
              </a:ext>
            </a:extLst>
          </p:cNvPr>
          <p:cNvSpPr>
            <a:spLocks noGrp="1"/>
          </p:cNvSpPr>
          <p:nvPr>
            <p:ph type="title"/>
          </p:nvPr>
        </p:nvSpPr>
        <p:spPr>
          <a:xfrm>
            <a:off x="838200" y="365125"/>
            <a:ext cx="11075504" cy="1325563"/>
          </a:xfrm>
        </p:spPr>
        <p:txBody>
          <a:bodyPr>
            <a:normAutofit/>
          </a:bodyPr>
          <a:lstStyle/>
          <a:p>
            <a:r>
              <a:rPr lang="en-US" sz="4000" b="1" dirty="0"/>
              <a:t>Learning to show empathy to those undergoing marriage and family issues</a:t>
            </a:r>
          </a:p>
        </p:txBody>
      </p:sp>
      <p:sp>
        <p:nvSpPr>
          <p:cNvPr id="3" name="Content Placeholder 2">
            <a:extLst>
              <a:ext uri="{FF2B5EF4-FFF2-40B4-BE49-F238E27FC236}">
                <a16:creationId xmlns:a16="http://schemas.microsoft.com/office/drawing/2014/main" xmlns="" id="{A803C9C4-B063-4E98-944A-5F18DFFAAF6B}"/>
              </a:ext>
            </a:extLst>
          </p:cNvPr>
          <p:cNvSpPr>
            <a:spLocks noGrp="1"/>
          </p:cNvSpPr>
          <p:nvPr>
            <p:ph idx="1"/>
          </p:nvPr>
        </p:nvSpPr>
        <p:spPr>
          <a:xfrm>
            <a:off x="1371600" y="2286000"/>
            <a:ext cx="9601200" cy="4114800"/>
          </a:xfrm>
        </p:spPr>
        <p:txBody>
          <a:bodyPr>
            <a:normAutofit lnSpcReduction="10000"/>
          </a:bodyPr>
          <a:lstStyle/>
          <a:p>
            <a:pPr marL="571500" indent="-571500">
              <a:buAutoNum type="romanUcPeriod"/>
            </a:pPr>
            <a:r>
              <a:rPr lang="en-US" sz="2600" dirty="0"/>
              <a:t>Automatic Talking-Cocktail Conversation</a:t>
            </a:r>
          </a:p>
          <a:p>
            <a:pPr marL="571500" indent="-571500">
              <a:buAutoNum type="romanUcPeriod"/>
            </a:pPr>
            <a:r>
              <a:rPr lang="en-US" sz="2600" dirty="0"/>
              <a:t>Discounted conversation</a:t>
            </a:r>
          </a:p>
          <a:p>
            <a:r>
              <a:rPr lang="en-US" sz="2600" i="1" dirty="0"/>
              <a:t>Universalization.</a:t>
            </a:r>
          </a:p>
          <a:p>
            <a:r>
              <a:rPr lang="en-US" sz="2600" i="1" dirty="0"/>
              <a:t>Spiritualization.</a:t>
            </a:r>
          </a:p>
          <a:p>
            <a:r>
              <a:rPr lang="en-US" sz="2600" i="1" dirty="0"/>
              <a:t>Counter-disclosure.</a:t>
            </a:r>
          </a:p>
          <a:p>
            <a:r>
              <a:rPr lang="en-US" sz="2600" i="1" dirty="0"/>
              <a:t>Counter-feedback.</a:t>
            </a:r>
          </a:p>
          <a:p>
            <a:r>
              <a:rPr lang="en-US" sz="2600" i="1" dirty="0"/>
              <a:t>Moralizing.</a:t>
            </a:r>
          </a:p>
          <a:p>
            <a:r>
              <a:rPr lang="en-US" sz="2600" i="1" dirty="0"/>
              <a:t>Solution/Advice –giving</a:t>
            </a:r>
          </a:p>
          <a:p>
            <a:pPr marL="0" indent="0">
              <a:buNone/>
            </a:pPr>
            <a:r>
              <a:rPr lang="en-US" sz="2600" dirty="0"/>
              <a:t>III.    Paraphrasing</a:t>
            </a:r>
            <a:endParaRPr lang="en-US" dirty="0"/>
          </a:p>
        </p:txBody>
      </p:sp>
    </p:spTree>
    <p:extLst>
      <p:ext uri="{BB962C8B-B14F-4D97-AF65-F5344CB8AC3E}">
        <p14:creationId xmlns:p14="http://schemas.microsoft.com/office/powerpoint/2010/main" val="37176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CFF0FC-1472-479F-A678-256966D960E2}"/>
              </a:ext>
            </a:extLst>
          </p:cNvPr>
          <p:cNvSpPr>
            <a:spLocks noGrp="1"/>
          </p:cNvSpPr>
          <p:nvPr>
            <p:ph type="ctrTitle"/>
          </p:nvPr>
        </p:nvSpPr>
        <p:spPr>
          <a:xfrm>
            <a:off x="1055236" y="1428128"/>
            <a:ext cx="3657600" cy="3129804"/>
          </a:xfrm>
        </p:spPr>
        <p:txBody>
          <a:bodyPr>
            <a:noAutofit/>
          </a:bodyPr>
          <a:lstStyle/>
          <a:p>
            <a:pPr algn="r"/>
            <a:r>
              <a:rPr lang="en-US" sz="4800" dirty="0">
                <a:latin typeface="MS Gothic" panose="020B0609070205080204" pitchFamily="49" charset="-128"/>
                <a:ea typeface="MS Gothic" panose="020B0609070205080204" pitchFamily="49" charset="-128"/>
              </a:rPr>
              <a:t>Marriage, Divorce and Remarriage</a:t>
            </a:r>
            <a:br>
              <a:rPr lang="en-US" sz="4800" dirty="0">
                <a:latin typeface="MS Gothic" panose="020B0609070205080204" pitchFamily="49" charset="-128"/>
                <a:ea typeface="MS Gothic" panose="020B0609070205080204" pitchFamily="49" charset="-128"/>
              </a:rPr>
            </a:br>
            <a:r>
              <a:rPr lang="en-US" sz="4800" dirty="0">
                <a:latin typeface="MS Gothic" panose="020B0609070205080204" pitchFamily="49" charset="-128"/>
                <a:ea typeface="MS Gothic" panose="020B0609070205080204" pitchFamily="49" charset="-128"/>
              </a:rPr>
              <a:t/>
            </a:r>
            <a:br>
              <a:rPr lang="en-US" sz="4800" dirty="0">
                <a:latin typeface="MS Gothic" panose="020B0609070205080204" pitchFamily="49" charset="-128"/>
                <a:ea typeface="MS Gothic" panose="020B0609070205080204" pitchFamily="49" charset="-128"/>
              </a:rPr>
            </a:br>
            <a:r>
              <a:rPr lang="en-US" sz="3200" dirty="0">
                <a:latin typeface="MS Gothic" panose="020B0609070205080204" pitchFamily="49" charset="-128"/>
                <a:ea typeface="MS Gothic" panose="020B0609070205080204" pitchFamily="49" charset="-128"/>
              </a:rPr>
              <a:t>1 Cor 7</a:t>
            </a:r>
            <a:endParaRPr lang="en-US" sz="4800" dirty="0">
              <a:latin typeface="MS Gothic" panose="020B0609070205080204" pitchFamily="49" charset="-128"/>
              <a:ea typeface="MS Gothic" panose="020B0609070205080204" pitchFamily="49" charset="-128"/>
            </a:endParaRPr>
          </a:p>
        </p:txBody>
      </p:sp>
      <p:sp>
        <p:nvSpPr>
          <p:cNvPr id="4" name="TextBox 3">
            <a:extLst>
              <a:ext uri="{FF2B5EF4-FFF2-40B4-BE49-F238E27FC236}">
                <a16:creationId xmlns:a16="http://schemas.microsoft.com/office/drawing/2014/main" xmlns="" id="{8459533E-AC3F-449C-8F0C-FDAD846324DD}"/>
              </a:ext>
            </a:extLst>
          </p:cNvPr>
          <p:cNvSpPr txBox="1"/>
          <p:nvPr/>
        </p:nvSpPr>
        <p:spPr>
          <a:xfrm>
            <a:off x="198782" y="6281530"/>
            <a:ext cx="5370509" cy="461665"/>
          </a:xfrm>
          <a:prstGeom prst="rect">
            <a:avLst/>
          </a:prstGeom>
          <a:noFill/>
        </p:spPr>
        <p:txBody>
          <a:bodyPr wrap="none" rtlCol="0">
            <a:spAutoFit/>
          </a:bodyPr>
          <a:lstStyle/>
          <a:p>
            <a:r>
              <a:rPr lang="en-US" sz="2400" b="1" dirty="0"/>
              <a:t>A FBC Family Life Ministry Sermon Series</a:t>
            </a:r>
          </a:p>
        </p:txBody>
      </p:sp>
      <p:sp>
        <p:nvSpPr>
          <p:cNvPr id="3" name="Rectangle 2">
            <a:extLst>
              <a:ext uri="{FF2B5EF4-FFF2-40B4-BE49-F238E27FC236}">
                <a16:creationId xmlns:a16="http://schemas.microsoft.com/office/drawing/2014/main" xmlns="" id="{749A7350-A00A-4469-AB23-3C248C28D9F8}"/>
              </a:ext>
            </a:extLst>
          </p:cNvPr>
          <p:cNvSpPr/>
          <p:nvPr/>
        </p:nvSpPr>
        <p:spPr>
          <a:xfrm>
            <a:off x="6096000" y="0"/>
            <a:ext cx="6096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234AD4BC-0107-444E-B083-739E8AA63D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13" r="6516" b="4394"/>
          <a:stretch/>
        </p:blipFill>
        <p:spPr>
          <a:xfrm>
            <a:off x="5653744" y="3108803"/>
            <a:ext cx="4321469" cy="2669144"/>
          </a:xfrm>
          <a:prstGeom prst="rect">
            <a:avLst/>
          </a:prstGeom>
        </p:spPr>
      </p:pic>
    </p:spTree>
    <p:extLst>
      <p:ext uri="{BB962C8B-B14F-4D97-AF65-F5344CB8AC3E}">
        <p14:creationId xmlns:p14="http://schemas.microsoft.com/office/powerpoint/2010/main" val="1482070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CDDCF91-4265-4DAA-8770-A63EDB8FF24A}"/>
              </a:ext>
            </a:extLst>
          </p:cNvPr>
          <p:cNvSpPr>
            <a:spLocks noGrp="1"/>
          </p:cNvSpPr>
          <p:nvPr>
            <p:ph idx="1"/>
          </p:nvPr>
        </p:nvSpPr>
        <p:spPr>
          <a:xfrm>
            <a:off x="4853608" y="2655439"/>
            <a:ext cx="4489174" cy="2656992"/>
          </a:xfrm>
        </p:spPr>
        <p:txBody>
          <a:bodyPr>
            <a:normAutofit/>
          </a:bodyPr>
          <a:lstStyle/>
          <a:p>
            <a:r>
              <a:rPr lang="en-US" sz="4400" dirty="0"/>
              <a:t>Marriage</a:t>
            </a:r>
          </a:p>
          <a:p>
            <a:r>
              <a:rPr lang="en-US" sz="4400" dirty="0">
                <a:solidFill>
                  <a:srgbClr val="FF0000"/>
                </a:solidFill>
              </a:rPr>
              <a:t>Divorce</a:t>
            </a:r>
          </a:p>
        </p:txBody>
      </p:sp>
    </p:spTree>
    <p:extLst>
      <p:ext uri="{BB962C8B-B14F-4D97-AF65-F5344CB8AC3E}">
        <p14:creationId xmlns:p14="http://schemas.microsoft.com/office/powerpoint/2010/main" val="3077625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22AC87D-1BC5-4C5F-B1CC-36E5133B78B6}"/>
              </a:ext>
            </a:extLst>
          </p:cNvPr>
          <p:cNvSpPr/>
          <p:nvPr/>
        </p:nvSpPr>
        <p:spPr>
          <a:xfrm>
            <a:off x="1192696" y="1397674"/>
            <a:ext cx="9806608" cy="4062651"/>
          </a:xfrm>
          <a:prstGeom prst="rect">
            <a:avLst/>
          </a:prstGeom>
        </p:spPr>
        <p:txBody>
          <a:bodyPr wrap="square">
            <a:spAutoFit/>
          </a:bodyPr>
          <a:lstStyle/>
          <a:p>
            <a:pPr algn="just"/>
            <a:r>
              <a:rPr lang="en-US" sz="2000" b="1" dirty="0">
                <a:solidFill>
                  <a:srgbClr val="000000"/>
                </a:solidFill>
                <a:latin typeface="Arial" panose="020B0604020202020204" pitchFamily="34" charset="0"/>
              </a:rPr>
              <a:t>7 </a:t>
            </a:r>
            <a:r>
              <a:rPr lang="en-US" sz="2000" b="1" dirty="0">
                <a:solidFill>
                  <a:srgbClr val="000000"/>
                </a:solidFill>
                <a:latin typeface="Helvetica Neue"/>
              </a:rPr>
              <a:t>Now for the matters you wrote about: “It is good for a man not to have sexual relations with a woman</a:t>
            </a:r>
            <a:r>
              <a:rPr lang="en-US" sz="2000" dirty="0">
                <a:solidFill>
                  <a:srgbClr val="000000"/>
                </a:solidFill>
                <a:latin typeface="Helvetica Neue"/>
              </a:rPr>
              <a:t>.” </a:t>
            </a:r>
            <a:r>
              <a:rPr lang="en-US" sz="2000" b="1" baseline="30000" dirty="0">
                <a:solidFill>
                  <a:srgbClr val="000000"/>
                </a:solidFill>
                <a:latin typeface="Arial" panose="020B0604020202020204" pitchFamily="34" charset="0"/>
              </a:rPr>
              <a:t>2 </a:t>
            </a:r>
            <a:r>
              <a:rPr lang="en-US" sz="2000" dirty="0">
                <a:solidFill>
                  <a:srgbClr val="000000"/>
                </a:solidFill>
                <a:latin typeface="Helvetica Neue"/>
              </a:rPr>
              <a:t>But since sexual immorality is occurring, each man should have sexual relations with his own wife, and each woman with her own husband. </a:t>
            </a:r>
            <a:r>
              <a:rPr lang="en-US" sz="2000" b="1" baseline="30000" dirty="0">
                <a:solidFill>
                  <a:srgbClr val="000000"/>
                </a:solidFill>
                <a:latin typeface="Arial" panose="020B0604020202020204" pitchFamily="34" charset="0"/>
              </a:rPr>
              <a:t>3 </a:t>
            </a:r>
            <a:r>
              <a:rPr lang="en-US" sz="2000" dirty="0">
                <a:solidFill>
                  <a:srgbClr val="000000"/>
                </a:solidFill>
                <a:latin typeface="Helvetica Neue"/>
              </a:rPr>
              <a:t>The husband should fulfill his marital duty to his wife, and likewise the wife to her husband. </a:t>
            </a:r>
            <a:r>
              <a:rPr lang="en-US" sz="2000" b="1" baseline="30000" dirty="0">
                <a:solidFill>
                  <a:srgbClr val="000000"/>
                </a:solidFill>
                <a:latin typeface="Arial" panose="020B0604020202020204" pitchFamily="34" charset="0"/>
              </a:rPr>
              <a:t>4 </a:t>
            </a:r>
            <a:r>
              <a:rPr lang="en-US" sz="2000" b="1" dirty="0">
                <a:solidFill>
                  <a:srgbClr val="000000"/>
                </a:solidFill>
                <a:latin typeface="Helvetica Neue"/>
              </a:rPr>
              <a:t>The wife does not have authority over her own body but yields it to her husband. In the same way, the husband does not have authority over his own body but yields it to his wife.</a:t>
            </a:r>
            <a:r>
              <a:rPr lang="en-US" sz="2000" dirty="0">
                <a:solidFill>
                  <a:srgbClr val="000000"/>
                </a:solidFill>
                <a:latin typeface="Helvetica Neue"/>
              </a:rPr>
              <a:t> </a:t>
            </a:r>
            <a:r>
              <a:rPr lang="en-US" sz="2000" b="1" baseline="30000" dirty="0">
                <a:solidFill>
                  <a:srgbClr val="000000"/>
                </a:solidFill>
                <a:latin typeface="Arial" panose="020B0604020202020204" pitchFamily="34" charset="0"/>
              </a:rPr>
              <a:t>5 </a:t>
            </a:r>
            <a:r>
              <a:rPr lang="en-US" sz="2000" dirty="0">
                <a:solidFill>
                  <a:srgbClr val="000000"/>
                </a:solidFill>
                <a:latin typeface="Helvetica Neue"/>
              </a:rPr>
              <a:t>Do not deprive each other except perhaps by mutual consent and for a time, so that you may devote yourselves to prayer. Then come together again so that Satan will not tempt you because of your lack of self-control. </a:t>
            </a:r>
            <a:r>
              <a:rPr lang="en-US" sz="2000" b="1" baseline="30000" dirty="0">
                <a:solidFill>
                  <a:srgbClr val="000000"/>
                </a:solidFill>
                <a:latin typeface="Arial" panose="020B0604020202020204" pitchFamily="34" charset="0"/>
              </a:rPr>
              <a:t>6 </a:t>
            </a:r>
            <a:r>
              <a:rPr lang="en-US" sz="2000" dirty="0">
                <a:solidFill>
                  <a:srgbClr val="000000"/>
                </a:solidFill>
                <a:latin typeface="Helvetica Neue"/>
              </a:rPr>
              <a:t>I say this as a concession, not as a command. </a:t>
            </a:r>
            <a:r>
              <a:rPr lang="en-US" sz="2000" b="1" baseline="30000" dirty="0">
                <a:solidFill>
                  <a:srgbClr val="000000"/>
                </a:solidFill>
                <a:latin typeface="Arial" panose="020B0604020202020204" pitchFamily="34" charset="0"/>
              </a:rPr>
              <a:t>7 </a:t>
            </a:r>
            <a:r>
              <a:rPr lang="en-US" sz="2000" dirty="0">
                <a:solidFill>
                  <a:srgbClr val="000000"/>
                </a:solidFill>
                <a:latin typeface="Helvetica Neue"/>
              </a:rPr>
              <a:t>I wish that all of you were as I am. But each of you has your own gift from God; one has this gift, another has that.</a:t>
            </a:r>
          </a:p>
          <a:p>
            <a:pPr algn="just"/>
            <a:endParaRPr lang="en-US" b="0" i="0" dirty="0">
              <a:solidFill>
                <a:srgbClr val="000000"/>
              </a:solidFill>
              <a:effectLst/>
              <a:latin typeface="Helvetica Neue"/>
            </a:endParaRPr>
          </a:p>
        </p:txBody>
      </p:sp>
    </p:spTree>
    <p:extLst>
      <p:ext uri="{BB962C8B-B14F-4D97-AF65-F5344CB8AC3E}">
        <p14:creationId xmlns:p14="http://schemas.microsoft.com/office/powerpoint/2010/main" val="1347799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28B910-C104-4B54-856B-80813683589D}"/>
              </a:ext>
            </a:extLst>
          </p:cNvPr>
          <p:cNvSpPr>
            <a:spLocks noGrp="1"/>
          </p:cNvSpPr>
          <p:nvPr>
            <p:ph type="title"/>
          </p:nvPr>
        </p:nvSpPr>
        <p:spPr/>
        <p:txBody>
          <a:bodyPr>
            <a:normAutofit/>
          </a:bodyPr>
          <a:lstStyle/>
          <a:p>
            <a:r>
              <a:rPr lang="en-US" sz="5400" b="1" dirty="0"/>
              <a:t>Marriage</a:t>
            </a:r>
          </a:p>
        </p:txBody>
      </p:sp>
      <p:sp>
        <p:nvSpPr>
          <p:cNvPr id="3" name="Content Placeholder 2">
            <a:extLst>
              <a:ext uri="{FF2B5EF4-FFF2-40B4-BE49-F238E27FC236}">
                <a16:creationId xmlns:a16="http://schemas.microsoft.com/office/drawing/2014/main" xmlns="" id="{DB7B1555-DC83-4366-90F8-62721D856A87}"/>
              </a:ext>
            </a:extLst>
          </p:cNvPr>
          <p:cNvSpPr>
            <a:spLocks noGrp="1"/>
          </p:cNvSpPr>
          <p:nvPr>
            <p:ph idx="1"/>
          </p:nvPr>
        </p:nvSpPr>
        <p:spPr>
          <a:xfrm>
            <a:off x="838200" y="3467100"/>
            <a:ext cx="6636026" cy="1036845"/>
          </a:xfrm>
        </p:spPr>
        <p:txBody>
          <a:bodyPr/>
          <a:lstStyle/>
          <a:p>
            <a:r>
              <a:rPr lang="en-US" dirty="0"/>
              <a:t>Marriage is a Covenant, </a:t>
            </a:r>
            <a:r>
              <a:rPr lang="en-US" i="1" dirty="0"/>
              <a:t>not a Transaction</a:t>
            </a:r>
            <a:r>
              <a:rPr lang="en-US" dirty="0"/>
              <a:t>.</a:t>
            </a:r>
          </a:p>
        </p:txBody>
      </p:sp>
      <p:pic>
        <p:nvPicPr>
          <p:cNvPr id="5" name="Picture 4">
            <a:extLst>
              <a:ext uri="{FF2B5EF4-FFF2-40B4-BE49-F238E27FC236}">
                <a16:creationId xmlns:a16="http://schemas.microsoft.com/office/drawing/2014/main" xmlns="" id="{8F87F0F9-3C61-4B89-89EF-23742D74D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7686" y="1946820"/>
            <a:ext cx="4198454" cy="3771493"/>
          </a:xfrm>
          <a:prstGeom prst="rect">
            <a:avLst/>
          </a:prstGeom>
        </p:spPr>
      </p:pic>
    </p:spTree>
    <p:extLst>
      <p:ext uri="{BB962C8B-B14F-4D97-AF65-F5344CB8AC3E}">
        <p14:creationId xmlns:p14="http://schemas.microsoft.com/office/powerpoint/2010/main" val="3948870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1B10541-0656-427D-8EBF-1DD85E959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643793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E109343-7FBA-4414-9801-BBA7D57C4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562" y="242887"/>
            <a:ext cx="9286875" cy="6372225"/>
          </a:xfrm>
          <a:prstGeom prst="rect">
            <a:avLst/>
          </a:prstGeom>
        </p:spPr>
      </p:pic>
    </p:spTree>
    <p:extLst>
      <p:ext uri="{BB962C8B-B14F-4D97-AF65-F5344CB8AC3E}">
        <p14:creationId xmlns:p14="http://schemas.microsoft.com/office/powerpoint/2010/main" val="1480921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1D1FA63-D87B-47E5-B496-6A7674741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8676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
  <TotalTime>952</TotalTime>
  <Words>1085</Words>
  <Application>Microsoft Office PowerPoint</Application>
  <PresentationFormat>Custom</PresentationFormat>
  <Paragraphs>131</Paragraphs>
  <Slides>29</Slides>
  <Notes>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1_Office Theme</vt:lpstr>
      <vt:lpstr>Family Life Ministry DNA- 5 year Plan</vt:lpstr>
      <vt:lpstr>PowerPoint Presentation</vt:lpstr>
      <vt:lpstr>Marriage, Divorce and Remarriage  1 Cor 7</vt:lpstr>
      <vt:lpstr>PowerPoint Presentation</vt:lpstr>
      <vt:lpstr>PowerPoint Presentation</vt:lpstr>
      <vt:lpstr>Marriage</vt:lpstr>
      <vt:lpstr>PowerPoint Presentation</vt:lpstr>
      <vt:lpstr>PowerPoint Presentation</vt:lpstr>
      <vt:lpstr>PowerPoint Presentation</vt:lpstr>
      <vt:lpstr>PowerPoint Presentation</vt:lpstr>
      <vt:lpstr>Marriage</vt:lpstr>
      <vt:lpstr>PowerPoint Presentation</vt:lpstr>
      <vt:lpstr>Marriage</vt:lpstr>
      <vt:lpstr>PowerPoint Presentation</vt:lpstr>
      <vt:lpstr>PowerPoint Presentation</vt:lpstr>
      <vt:lpstr>PowerPoint Presentation</vt:lpstr>
      <vt:lpstr>Marriage.     Divorce. </vt:lpstr>
      <vt:lpstr>PowerPoint Presentation</vt:lpstr>
      <vt:lpstr>PowerPoint Presentation</vt:lpstr>
      <vt:lpstr>Divorce and Remarriage- summary of differing views</vt:lpstr>
      <vt:lpstr>Grounds for consideration for divorce and remarriage</vt:lpstr>
      <vt:lpstr> Adultery </vt:lpstr>
      <vt:lpstr>PowerPoint Presentation</vt:lpstr>
      <vt:lpstr>PowerPoint Presentation</vt:lpstr>
      <vt:lpstr>PowerPoint Presentation</vt:lpstr>
      <vt:lpstr>PowerPoint Presentation</vt:lpstr>
      <vt:lpstr>PowerPoint Presentation</vt:lpstr>
      <vt:lpstr>PowerPoint Presentation</vt:lpstr>
      <vt:lpstr>Learning to show empathy to those undergoing marriage and family issues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Marriage, Divorce and Remarriage</dc:title>
  <dc:creator>Arnold Lim</dc:creator>
  <cp:lastModifiedBy>Admin</cp:lastModifiedBy>
  <cp:revision>64</cp:revision>
  <dcterms:created xsi:type="dcterms:W3CDTF">2019-04-20T09:44:32Z</dcterms:created>
  <dcterms:modified xsi:type="dcterms:W3CDTF">2019-04-30T08:57:03Z</dcterms:modified>
</cp:coreProperties>
</file>