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41" roundtripDataSignature="AMtx7mgAYEkeKMdUJrPcLuxg2XSFMmI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8e6452206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c8e6452206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cd2e997d1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ccd2e997d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e76419283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ce76419283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e76419283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ce76419283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cd2e997d1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ccd2e997d1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cd2e997d1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ccd2e997d1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cd2e997d1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ccd2e997d1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eea4ab4d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ceea4ab4d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c8e645220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c8e645220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c8e645220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ccd2e997d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ccd2e997d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cd2e997d1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ccd2e997d1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e76419283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ce7641928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cd2e997d1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ccd2e997d1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cd2e997d1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ccd2e997d1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cd2e997d1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ccd2e997d1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cd2e997d1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ccd2e997d1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eb06c7954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ceb06c7954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eb06c7954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ceb06c7954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cd2e997d1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ccd2e997d1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eb06c7954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ceb06c7954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ceb06c7954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ceb06c795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eb06c7954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ceb06c7954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cd2e997d1_0_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ccd2e997d1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eb06c7954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ceb06c7954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eb06c7954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ceb06c7954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eb06c7954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ceb06c7954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eb06c7954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ceb06c7954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eea4ab4d9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ceea4ab4d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eea4ab4d9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ceea4ab4d9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eea4ab4d9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ceea4ab4d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eea4ab4d9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ceea4ab4d9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cd2e997d1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ccd2e997d1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cd2e997d1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ccd2e997d1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cd2e997d1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ccd2e997d1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c8676e0549_0_140"/>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gc8676e0549_0_140"/>
          <p:cNvSpPr txBox="1"/>
          <p:nvPr>
            <p:ph idx="1" type="body"/>
          </p:nvPr>
        </p:nvSpPr>
        <p:spPr>
          <a:xfrm>
            <a:off x="685346" y="1572048"/>
            <a:ext cx="7765200" cy="27714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18" name="Google Shape;18;gc8676e0549_0_14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gc8676e0549_0_14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c8676e0549_0_14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gc8676e0549_0_191"/>
          <p:cNvSpPr txBox="1"/>
          <p:nvPr>
            <p:ph type="title"/>
          </p:nvPr>
        </p:nvSpPr>
        <p:spPr>
          <a:xfrm>
            <a:off x="685354" y="3217029"/>
            <a:ext cx="7775700" cy="6144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100"/>
              <a:buFont typeface="Bookman Old Style"/>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gc8676e0549_0_191"/>
          <p:cNvSpPr/>
          <p:nvPr>
            <p:ph idx="2" type="pic"/>
          </p:nvPr>
        </p:nvSpPr>
        <p:spPr>
          <a:xfrm>
            <a:off x="685354" y="465991"/>
            <a:ext cx="7775700" cy="2534700"/>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2100"/>
              <a:buFont typeface="Arial"/>
              <a:buNone/>
              <a:defRPr b="0" i="0" sz="21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9pPr>
          </a:lstStyle>
          <a:p/>
        </p:txBody>
      </p:sp>
      <p:sp>
        <p:nvSpPr>
          <p:cNvPr id="75" name="Google Shape;75;gc8676e0549_0_191"/>
          <p:cNvSpPr txBox="1"/>
          <p:nvPr>
            <p:ph idx="1" type="body"/>
          </p:nvPr>
        </p:nvSpPr>
        <p:spPr>
          <a:xfrm>
            <a:off x="685346" y="3831546"/>
            <a:ext cx="7774500" cy="5118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400"/>
              <a:buNone/>
              <a:defRPr sz="14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76" name="Google Shape;76;gc8676e0549_0_191"/>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gc8676e0549_0_191"/>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gc8676e0549_0_191"/>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gc8676e0549_0_198"/>
          <p:cNvSpPr txBox="1"/>
          <p:nvPr>
            <p:ph type="title"/>
          </p:nvPr>
        </p:nvSpPr>
        <p:spPr>
          <a:xfrm>
            <a:off x="685346" y="457200"/>
            <a:ext cx="7765200" cy="2568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gc8676e0549_0_198"/>
          <p:cNvSpPr txBox="1"/>
          <p:nvPr>
            <p:ph idx="1" type="body"/>
          </p:nvPr>
        </p:nvSpPr>
        <p:spPr>
          <a:xfrm>
            <a:off x="685346" y="3153615"/>
            <a:ext cx="7765200" cy="1194000"/>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2" name="Google Shape;82;gc8676e0549_0_19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gc8676e0549_0_19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gc8676e0549_0_19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gc8676e0549_0_204"/>
          <p:cNvSpPr txBox="1"/>
          <p:nvPr>
            <p:ph type="title"/>
          </p:nvPr>
        </p:nvSpPr>
        <p:spPr>
          <a:xfrm>
            <a:off x="1084659" y="457200"/>
            <a:ext cx="6977100" cy="2244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gc8676e0549_0_204"/>
          <p:cNvSpPr txBox="1"/>
          <p:nvPr>
            <p:ph idx="1" type="body"/>
          </p:nvPr>
        </p:nvSpPr>
        <p:spPr>
          <a:xfrm>
            <a:off x="1290483" y="2707524"/>
            <a:ext cx="6564300" cy="320100"/>
          </a:xfrm>
          <a:prstGeom prst="rect">
            <a:avLst/>
          </a:prstGeom>
          <a:noFill/>
          <a:ln>
            <a:noFill/>
          </a:ln>
        </p:spPr>
        <p:txBody>
          <a:bodyPr anchorCtr="0" anchor="t" bIns="34275" lIns="68575" spcFirstLastPara="1" rIns="68575" wrap="square" tIns="34275">
            <a:normAutofit/>
          </a:bodyPr>
          <a:lstStyle>
            <a:lvl1pPr indent="-228600" lvl="0" marL="457200" algn="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8" name="Google Shape;88;gc8676e0549_0_204"/>
          <p:cNvSpPr txBox="1"/>
          <p:nvPr>
            <p:ph idx="2" type="body"/>
          </p:nvPr>
        </p:nvSpPr>
        <p:spPr>
          <a:xfrm>
            <a:off x="685346" y="3153616"/>
            <a:ext cx="7765200" cy="1189800"/>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89" name="Google Shape;89;gc8676e0549_0_20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gc8676e0549_0_20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gc8676e0549_0_20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gc8676e0549_0_204"/>
          <p:cNvSpPr txBox="1"/>
          <p:nvPr/>
        </p:nvSpPr>
        <p:spPr>
          <a:xfrm>
            <a:off x="627459" y="551431"/>
            <a:ext cx="457200" cy="4386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lt1"/>
              </a:buClr>
              <a:buSzPts val="6000"/>
              <a:buFont typeface="Rockwell"/>
              <a:buNone/>
            </a:pPr>
            <a:r>
              <a:rPr b="0" i="0" lang="en-US" sz="6000" u="none" cap="none" strike="noStrike">
                <a:solidFill>
                  <a:schemeClr val="lt1"/>
                </a:solidFill>
                <a:latin typeface="Rockwell"/>
                <a:ea typeface="Rockwell"/>
                <a:cs typeface="Rockwell"/>
                <a:sym typeface="Rockwell"/>
              </a:rPr>
              <a:t>“</a:t>
            </a:r>
            <a:endParaRPr b="0" i="0" sz="1100" u="none" cap="none" strike="noStrike">
              <a:solidFill>
                <a:srgbClr val="000000"/>
              </a:solidFill>
              <a:latin typeface="Arial"/>
              <a:ea typeface="Arial"/>
              <a:cs typeface="Arial"/>
              <a:sym typeface="Arial"/>
            </a:endParaRPr>
          </a:p>
        </p:txBody>
      </p:sp>
      <p:sp>
        <p:nvSpPr>
          <p:cNvPr id="93" name="Google Shape;93;gc8676e0549_0_204"/>
          <p:cNvSpPr txBox="1"/>
          <p:nvPr/>
        </p:nvSpPr>
        <p:spPr>
          <a:xfrm>
            <a:off x="7993467" y="2229070"/>
            <a:ext cx="457200" cy="4386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lt1"/>
              </a:buClr>
              <a:buSzPts val="6000"/>
              <a:buFont typeface="Rockwell"/>
              <a:buNone/>
            </a:pPr>
            <a:r>
              <a:rPr b="0" i="0" lang="en-US" sz="6000" u="none" cap="none" strike="noStrike">
                <a:solidFill>
                  <a:schemeClr val="lt1"/>
                </a:solidFill>
                <a:latin typeface="Rockwell"/>
                <a:ea typeface="Rockwell"/>
                <a:cs typeface="Rockwell"/>
                <a:sym typeface="Rockwell"/>
              </a:rPr>
              <a: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gc8676e0549_0_213"/>
          <p:cNvSpPr txBox="1"/>
          <p:nvPr>
            <p:ph type="title"/>
          </p:nvPr>
        </p:nvSpPr>
        <p:spPr>
          <a:xfrm>
            <a:off x="685354" y="1595206"/>
            <a:ext cx="7766400" cy="18840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gc8676e0549_0_213"/>
          <p:cNvSpPr txBox="1"/>
          <p:nvPr>
            <p:ph idx="1" type="body"/>
          </p:nvPr>
        </p:nvSpPr>
        <p:spPr>
          <a:xfrm>
            <a:off x="685346" y="3487917"/>
            <a:ext cx="7765200" cy="8556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97" name="Google Shape;97;gc8676e0549_0_213"/>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gc8676e0549_0_213"/>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gc8676e0549_0_213"/>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gc8676e0549_0_219"/>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gc8676e0549_0_219"/>
          <p:cNvSpPr txBox="1"/>
          <p:nvPr>
            <p:ph idx="1" type="body"/>
          </p:nvPr>
        </p:nvSpPr>
        <p:spPr>
          <a:xfrm>
            <a:off x="685346" y="1566239"/>
            <a:ext cx="24741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3" name="Google Shape;103;gc8676e0549_0_219"/>
          <p:cNvSpPr txBox="1"/>
          <p:nvPr>
            <p:ph idx="2" type="body"/>
          </p:nvPr>
        </p:nvSpPr>
        <p:spPr>
          <a:xfrm>
            <a:off x="685346" y="2183718"/>
            <a:ext cx="24741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4" name="Google Shape;104;gc8676e0549_0_219"/>
          <p:cNvSpPr txBox="1"/>
          <p:nvPr>
            <p:ph idx="3" type="body"/>
          </p:nvPr>
        </p:nvSpPr>
        <p:spPr>
          <a:xfrm>
            <a:off x="3333659" y="1566240"/>
            <a:ext cx="24738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5" name="Google Shape;105;gc8676e0549_0_219"/>
          <p:cNvSpPr txBox="1"/>
          <p:nvPr>
            <p:ph idx="4" type="body"/>
          </p:nvPr>
        </p:nvSpPr>
        <p:spPr>
          <a:xfrm>
            <a:off x="3333659" y="2183718"/>
            <a:ext cx="24750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6" name="Google Shape;106;gc8676e0549_0_219"/>
          <p:cNvSpPr txBox="1"/>
          <p:nvPr>
            <p:ph idx="5" type="body"/>
          </p:nvPr>
        </p:nvSpPr>
        <p:spPr>
          <a:xfrm>
            <a:off x="5979973" y="1566240"/>
            <a:ext cx="2468400" cy="6174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800"/>
              <a:buNone/>
              <a:defRPr b="0" sz="18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07" name="Google Shape;107;gc8676e0549_0_219"/>
          <p:cNvSpPr txBox="1"/>
          <p:nvPr>
            <p:ph idx="6" type="body"/>
          </p:nvPr>
        </p:nvSpPr>
        <p:spPr>
          <a:xfrm>
            <a:off x="5982260" y="2183718"/>
            <a:ext cx="2468400" cy="2159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08" name="Google Shape;108;gc8676e0549_0_219"/>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c8676e0549_0_219"/>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gc8676e0549_0_219"/>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gc8676e0549_0_230"/>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c8676e0549_0_230"/>
          <p:cNvSpPr txBox="1"/>
          <p:nvPr>
            <p:ph idx="1" type="body"/>
          </p:nvPr>
        </p:nvSpPr>
        <p:spPr>
          <a:xfrm>
            <a:off x="685346" y="3146924"/>
            <a:ext cx="24741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14" name="Google Shape;114;gc8676e0549_0_230"/>
          <p:cNvSpPr/>
          <p:nvPr>
            <p:ph idx="2" type="pic"/>
          </p:nvPr>
        </p:nvSpPr>
        <p:spPr>
          <a:xfrm>
            <a:off x="819015" y="1724240"/>
            <a:ext cx="22050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15" name="Google Shape;115;gc8676e0549_0_230"/>
          <p:cNvSpPr txBox="1"/>
          <p:nvPr>
            <p:ph idx="3" type="body"/>
          </p:nvPr>
        </p:nvSpPr>
        <p:spPr>
          <a:xfrm>
            <a:off x="685346" y="3579121"/>
            <a:ext cx="24741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16" name="Google Shape;116;gc8676e0549_0_230"/>
          <p:cNvSpPr txBox="1"/>
          <p:nvPr>
            <p:ph idx="4" type="body"/>
          </p:nvPr>
        </p:nvSpPr>
        <p:spPr>
          <a:xfrm>
            <a:off x="3332026" y="3146924"/>
            <a:ext cx="24741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17" name="Google Shape;117;gc8676e0549_0_230"/>
          <p:cNvSpPr/>
          <p:nvPr>
            <p:ph idx="5" type="pic"/>
          </p:nvPr>
        </p:nvSpPr>
        <p:spPr>
          <a:xfrm>
            <a:off x="3426747" y="1724240"/>
            <a:ext cx="21978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18" name="Google Shape;118;gc8676e0549_0_230"/>
          <p:cNvSpPr txBox="1"/>
          <p:nvPr>
            <p:ph idx="6" type="body"/>
          </p:nvPr>
        </p:nvSpPr>
        <p:spPr>
          <a:xfrm>
            <a:off x="3331011" y="3579120"/>
            <a:ext cx="24753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19" name="Google Shape;119;gc8676e0549_0_230"/>
          <p:cNvSpPr txBox="1"/>
          <p:nvPr>
            <p:ph idx="7" type="body"/>
          </p:nvPr>
        </p:nvSpPr>
        <p:spPr>
          <a:xfrm>
            <a:off x="5980067" y="3146924"/>
            <a:ext cx="2467500" cy="432300"/>
          </a:xfrm>
          <a:prstGeom prst="rect">
            <a:avLst/>
          </a:prstGeom>
          <a:noFill/>
          <a:ln>
            <a:noFill/>
          </a:ln>
        </p:spPr>
        <p:txBody>
          <a:bodyPr anchorCtr="0" anchor="b" bIns="34275" lIns="68575" spcFirstLastPara="1" rIns="68575" wrap="square" tIns="34275">
            <a:noAutofit/>
          </a:bodyPr>
          <a:lstStyle>
            <a:lvl1pPr indent="-228600" lvl="0" marL="457200" algn="ctr">
              <a:lnSpc>
                <a:spcPct val="100000"/>
              </a:lnSpc>
              <a:spcBef>
                <a:spcPts val="800"/>
              </a:spcBef>
              <a:spcAft>
                <a:spcPts val="0"/>
              </a:spcAft>
              <a:buClr>
                <a:schemeClr val="lt1"/>
              </a:buClr>
              <a:buSzPts val="1500"/>
              <a:buNone/>
              <a:defRPr b="0" sz="1500">
                <a:solidFill>
                  <a:schemeClr val="lt1"/>
                </a:solidFill>
              </a:defRPr>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120" name="Google Shape;120;gc8676e0549_0_230"/>
          <p:cNvSpPr/>
          <p:nvPr>
            <p:ph idx="8" type="pic"/>
          </p:nvPr>
        </p:nvSpPr>
        <p:spPr>
          <a:xfrm>
            <a:off x="6114602" y="1724240"/>
            <a:ext cx="2199000" cy="1143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200"/>
              <a:buFont typeface="Arial"/>
              <a:buNone/>
              <a:defRPr b="0" i="0" sz="1200" u="none" cap="none" strike="noStrike">
                <a:solidFill>
                  <a:schemeClr val="lt1"/>
                </a:solidFill>
                <a:latin typeface="Rockwell"/>
                <a:ea typeface="Rockwell"/>
                <a:cs typeface="Rockwell"/>
                <a:sym typeface="Rockwell"/>
              </a:defRPr>
            </a:lvl9pPr>
          </a:lstStyle>
          <a:p/>
        </p:txBody>
      </p:sp>
      <p:sp>
        <p:nvSpPr>
          <p:cNvPr id="121" name="Google Shape;121;gc8676e0549_0_230"/>
          <p:cNvSpPr txBox="1"/>
          <p:nvPr>
            <p:ph idx="9" type="body"/>
          </p:nvPr>
        </p:nvSpPr>
        <p:spPr>
          <a:xfrm>
            <a:off x="5979973" y="3579121"/>
            <a:ext cx="2470800" cy="76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100"/>
              <a:buNone/>
              <a:defRPr sz="1100"/>
            </a:lvl1pPr>
            <a:lvl2pPr indent="-228600" lvl="1" marL="914400" algn="l">
              <a:lnSpc>
                <a:spcPct val="120000"/>
              </a:lnSpc>
              <a:spcBef>
                <a:spcPts val="400"/>
              </a:spcBef>
              <a:spcAft>
                <a:spcPts val="0"/>
              </a:spcAft>
              <a:buClr>
                <a:schemeClr val="lt1"/>
              </a:buClr>
              <a:buSzPts val="900"/>
              <a:buNone/>
              <a:defRPr sz="900"/>
            </a:lvl2pPr>
            <a:lvl3pPr indent="-228600" lvl="2" marL="1371600" algn="l">
              <a:lnSpc>
                <a:spcPct val="120000"/>
              </a:lnSpc>
              <a:spcBef>
                <a:spcPts val="400"/>
              </a:spcBef>
              <a:spcAft>
                <a:spcPts val="0"/>
              </a:spcAft>
              <a:buClr>
                <a:schemeClr val="lt1"/>
              </a:buClr>
              <a:buSzPts val="800"/>
              <a:buNone/>
              <a:defRPr sz="800"/>
            </a:lvl3pPr>
            <a:lvl4pPr indent="-228600" lvl="3" marL="1828800" algn="l">
              <a:lnSpc>
                <a:spcPct val="120000"/>
              </a:lnSpc>
              <a:spcBef>
                <a:spcPts val="400"/>
              </a:spcBef>
              <a:spcAft>
                <a:spcPts val="0"/>
              </a:spcAft>
              <a:buClr>
                <a:schemeClr val="lt1"/>
              </a:buClr>
              <a:buSzPts val="700"/>
              <a:buNone/>
              <a:defRPr sz="700"/>
            </a:lvl4pPr>
            <a:lvl5pPr indent="-228600" lvl="4" marL="2286000" algn="l">
              <a:lnSpc>
                <a:spcPct val="120000"/>
              </a:lnSpc>
              <a:spcBef>
                <a:spcPts val="400"/>
              </a:spcBef>
              <a:spcAft>
                <a:spcPts val="0"/>
              </a:spcAft>
              <a:buClr>
                <a:schemeClr val="lt1"/>
              </a:buClr>
              <a:buSzPts val="700"/>
              <a:buNone/>
              <a:defRPr sz="700"/>
            </a:lvl5pPr>
            <a:lvl6pPr indent="-228600" lvl="5" marL="2743200" algn="l">
              <a:lnSpc>
                <a:spcPct val="120000"/>
              </a:lnSpc>
              <a:spcBef>
                <a:spcPts val="400"/>
              </a:spcBef>
              <a:spcAft>
                <a:spcPts val="0"/>
              </a:spcAft>
              <a:buClr>
                <a:schemeClr val="lt1"/>
              </a:buClr>
              <a:buSzPts val="700"/>
              <a:buNone/>
              <a:defRPr sz="700"/>
            </a:lvl6pPr>
            <a:lvl7pPr indent="-228600" lvl="6" marL="3200400" algn="l">
              <a:lnSpc>
                <a:spcPct val="120000"/>
              </a:lnSpc>
              <a:spcBef>
                <a:spcPts val="400"/>
              </a:spcBef>
              <a:spcAft>
                <a:spcPts val="0"/>
              </a:spcAft>
              <a:buClr>
                <a:schemeClr val="lt1"/>
              </a:buClr>
              <a:buSzPts val="700"/>
              <a:buNone/>
              <a:defRPr sz="700"/>
            </a:lvl7pPr>
            <a:lvl8pPr indent="-228600" lvl="7" marL="3657600" algn="l">
              <a:lnSpc>
                <a:spcPct val="120000"/>
              </a:lnSpc>
              <a:spcBef>
                <a:spcPts val="400"/>
              </a:spcBef>
              <a:spcAft>
                <a:spcPts val="0"/>
              </a:spcAft>
              <a:buClr>
                <a:schemeClr val="lt1"/>
              </a:buClr>
              <a:buSzPts val="700"/>
              <a:buNone/>
              <a:defRPr sz="700"/>
            </a:lvl8pPr>
            <a:lvl9pPr indent="-228600" lvl="8" marL="4114800" algn="l">
              <a:lnSpc>
                <a:spcPct val="120000"/>
              </a:lnSpc>
              <a:spcBef>
                <a:spcPts val="400"/>
              </a:spcBef>
              <a:spcAft>
                <a:spcPts val="0"/>
              </a:spcAft>
              <a:buClr>
                <a:schemeClr val="lt1"/>
              </a:buClr>
              <a:buSzPts val="700"/>
              <a:buNone/>
              <a:defRPr sz="700"/>
            </a:lvl9pPr>
          </a:lstStyle>
          <a:p/>
        </p:txBody>
      </p:sp>
      <p:sp>
        <p:nvSpPr>
          <p:cNvPr id="122" name="Google Shape;122;gc8676e0549_0_23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c8676e0549_0_23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c8676e0549_0_23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gc8676e0549_0_244"/>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gc8676e0549_0_244"/>
          <p:cNvSpPr txBox="1"/>
          <p:nvPr>
            <p:ph idx="1" type="body"/>
          </p:nvPr>
        </p:nvSpPr>
        <p:spPr>
          <a:xfrm rot="5400000">
            <a:off x="3182368" y="-924852"/>
            <a:ext cx="2771400" cy="77652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128" name="Google Shape;128;gc8676e0549_0_24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gc8676e0549_0_24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gc8676e0549_0_24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gc8676e0549_0_250"/>
          <p:cNvSpPr txBox="1"/>
          <p:nvPr>
            <p:ph type="title"/>
          </p:nvPr>
        </p:nvSpPr>
        <p:spPr>
          <a:xfrm rot="5400000">
            <a:off x="5554018" y="1446749"/>
            <a:ext cx="3886200" cy="1907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2600"/>
              <a:buFont typeface="Bookman Old Styl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c8676e0549_0_250"/>
          <p:cNvSpPr txBox="1"/>
          <p:nvPr>
            <p:ph idx="1" type="body"/>
          </p:nvPr>
        </p:nvSpPr>
        <p:spPr>
          <a:xfrm rot="5400000">
            <a:off x="1614224" y="-471751"/>
            <a:ext cx="3886200" cy="5744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134" name="Google Shape;134;gc8676e0549_0_250"/>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gc8676e0549_0_250"/>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gc8676e0549_0_250"/>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gc8676e0549_0_134"/>
          <p:cNvSpPr txBox="1"/>
          <p:nvPr>
            <p:ph type="ctrTitle"/>
          </p:nvPr>
        </p:nvSpPr>
        <p:spPr>
          <a:xfrm>
            <a:off x="1196452" y="841772"/>
            <a:ext cx="67512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3600"/>
              <a:buFont typeface="Bookman Old Style"/>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c8676e0549_0_134"/>
          <p:cNvSpPr txBox="1"/>
          <p:nvPr>
            <p:ph idx="1" type="subTitle"/>
          </p:nvPr>
        </p:nvSpPr>
        <p:spPr>
          <a:xfrm>
            <a:off x="1196452" y="2701528"/>
            <a:ext cx="6751200" cy="1241700"/>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800"/>
              </a:spcBef>
              <a:spcAft>
                <a:spcPts val="0"/>
              </a:spcAft>
              <a:buClr>
                <a:schemeClr val="lt1"/>
              </a:buClr>
              <a:buSzPts val="1800"/>
              <a:buNone/>
              <a:defRPr sz="1800"/>
            </a:lvl1pPr>
            <a:lvl2pPr lvl="1" algn="ctr">
              <a:lnSpc>
                <a:spcPct val="120000"/>
              </a:lnSpc>
              <a:spcBef>
                <a:spcPts val="400"/>
              </a:spcBef>
              <a:spcAft>
                <a:spcPts val="0"/>
              </a:spcAft>
              <a:buClr>
                <a:schemeClr val="lt1"/>
              </a:buClr>
              <a:buSzPts val="1500"/>
              <a:buNone/>
              <a:defRPr sz="1500"/>
            </a:lvl2pPr>
            <a:lvl3pPr lvl="2" algn="ctr">
              <a:lnSpc>
                <a:spcPct val="120000"/>
              </a:lnSpc>
              <a:spcBef>
                <a:spcPts val="400"/>
              </a:spcBef>
              <a:spcAft>
                <a:spcPts val="0"/>
              </a:spcAft>
              <a:buClr>
                <a:schemeClr val="lt1"/>
              </a:buClr>
              <a:buSzPts val="1400"/>
              <a:buNone/>
              <a:defRPr sz="1400"/>
            </a:lvl3pPr>
            <a:lvl4pPr lvl="3" algn="ctr">
              <a:lnSpc>
                <a:spcPct val="120000"/>
              </a:lnSpc>
              <a:spcBef>
                <a:spcPts val="400"/>
              </a:spcBef>
              <a:spcAft>
                <a:spcPts val="0"/>
              </a:spcAft>
              <a:buClr>
                <a:schemeClr val="lt1"/>
              </a:buClr>
              <a:buSzPts val="1200"/>
              <a:buNone/>
              <a:defRPr sz="1200"/>
            </a:lvl4pPr>
            <a:lvl5pPr lvl="4" algn="ctr">
              <a:lnSpc>
                <a:spcPct val="120000"/>
              </a:lnSpc>
              <a:spcBef>
                <a:spcPts val="400"/>
              </a:spcBef>
              <a:spcAft>
                <a:spcPts val="0"/>
              </a:spcAft>
              <a:buClr>
                <a:schemeClr val="lt1"/>
              </a:buClr>
              <a:buSzPts val="1200"/>
              <a:buNone/>
              <a:defRPr sz="1200"/>
            </a:lvl5pPr>
            <a:lvl6pPr lvl="5" algn="ctr">
              <a:lnSpc>
                <a:spcPct val="120000"/>
              </a:lnSpc>
              <a:spcBef>
                <a:spcPts val="400"/>
              </a:spcBef>
              <a:spcAft>
                <a:spcPts val="0"/>
              </a:spcAft>
              <a:buClr>
                <a:schemeClr val="lt1"/>
              </a:buClr>
              <a:buSzPts val="1200"/>
              <a:buNone/>
              <a:defRPr sz="1200"/>
            </a:lvl6pPr>
            <a:lvl7pPr lvl="6" algn="ctr">
              <a:lnSpc>
                <a:spcPct val="120000"/>
              </a:lnSpc>
              <a:spcBef>
                <a:spcPts val="400"/>
              </a:spcBef>
              <a:spcAft>
                <a:spcPts val="0"/>
              </a:spcAft>
              <a:buClr>
                <a:schemeClr val="lt1"/>
              </a:buClr>
              <a:buSzPts val="1200"/>
              <a:buNone/>
              <a:defRPr sz="1200"/>
            </a:lvl7pPr>
            <a:lvl8pPr lvl="7" algn="ctr">
              <a:lnSpc>
                <a:spcPct val="120000"/>
              </a:lnSpc>
              <a:spcBef>
                <a:spcPts val="400"/>
              </a:spcBef>
              <a:spcAft>
                <a:spcPts val="0"/>
              </a:spcAft>
              <a:buClr>
                <a:schemeClr val="lt1"/>
              </a:buClr>
              <a:buSzPts val="1200"/>
              <a:buNone/>
              <a:defRPr sz="1200"/>
            </a:lvl8pPr>
            <a:lvl9pPr lvl="8" algn="ctr">
              <a:lnSpc>
                <a:spcPct val="120000"/>
              </a:lnSpc>
              <a:spcBef>
                <a:spcPts val="400"/>
              </a:spcBef>
              <a:spcAft>
                <a:spcPts val="0"/>
              </a:spcAft>
              <a:buClr>
                <a:schemeClr val="lt1"/>
              </a:buClr>
              <a:buSzPts val="1200"/>
              <a:buNone/>
              <a:defRPr sz="1200"/>
            </a:lvl9pPr>
          </a:lstStyle>
          <a:p/>
        </p:txBody>
      </p:sp>
      <p:sp>
        <p:nvSpPr>
          <p:cNvPr id="24" name="Google Shape;24;gc8676e0549_0_13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gc8676e0549_0_13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c8676e0549_0_13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c8676e0549_0_146"/>
          <p:cNvSpPr txBox="1"/>
          <p:nvPr>
            <p:ph type="title"/>
          </p:nvPr>
        </p:nvSpPr>
        <p:spPr>
          <a:xfrm>
            <a:off x="921933" y="492919"/>
            <a:ext cx="7300200" cy="2139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600"/>
              <a:buFont typeface="Bookman Old Style"/>
              <a:buNone/>
              <a:defRPr sz="2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gc8676e0549_0_146"/>
          <p:cNvSpPr txBox="1"/>
          <p:nvPr>
            <p:ph idx="1" type="body"/>
          </p:nvPr>
        </p:nvSpPr>
        <p:spPr>
          <a:xfrm>
            <a:off x="921933" y="2701528"/>
            <a:ext cx="7300200" cy="11250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800"/>
              <a:buNone/>
              <a:defRPr sz="1800">
                <a:solidFill>
                  <a:schemeClr val="lt1"/>
                </a:solidFill>
              </a:defRPr>
            </a:lvl1pPr>
            <a:lvl2pPr indent="-228600" lvl="1" marL="914400" algn="l">
              <a:lnSpc>
                <a:spcPct val="120000"/>
              </a:lnSpc>
              <a:spcBef>
                <a:spcPts val="400"/>
              </a:spcBef>
              <a:spcAft>
                <a:spcPts val="0"/>
              </a:spcAft>
              <a:buClr>
                <a:schemeClr val="lt1"/>
              </a:buClr>
              <a:buSzPts val="1500"/>
              <a:buNone/>
              <a:defRPr sz="1500">
                <a:solidFill>
                  <a:schemeClr val="lt1"/>
                </a:solidFill>
              </a:defRPr>
            </a:lvl2pPr>
            <a:lvl3pPr indent="-228600" lvl="2" marL="1371600" algn="l">
              <a:lnSpc>
                <a:spcPct val="120000"/>
              </a:lnSpc>
              <a:spcBef>
                <a:spcPts val="400"/>
              </a:spcBef>
              <a:spcAft>
                <a:spcPts val="0"/>
              </a:spcAft>
              <a:buClr>
                <a:schemeClr val="lt1"/>
              </a:buClr>
              <a:buSzPts val="1400"/>
              <a:buNone/>
              <a:defRPr sz="1400">
                <a:solidFill>
                  <a:schemeClr val="lt1"/>
                </a:solidFill>
              </a:defRPr>
            </a:lvl3pPr>
            <a:lvl4pPr indent="-228600" lvl="3" marL="1828800" algn="l">
              <a:lnSpc>
                <a:spcPct val="120000"/>
              </a:lnSpc>
              <a:spcBef>
                <a:spcPts val="400"/>
              </a:spcBef>
              <a:spcAft>
                <a:spcPts val="0"/>
              </a:spcAft>
              <a:buClr>
                <a:schemeClr val="lt1"/>
              </a:buClr>
              <a:buSzPts val="1200"/>
              <a:buNone/>
              <a:defRPr sz="1200">
                <a:solidFill>
                  <a:schemeClr val="lt1"/>
                </a:solidFill>
              </a:defRPr>
            </a:lvl4pPr>
            <a:lvl5pPr indent="-228600" lvl="4" marL="2286000" algn="l">
              <a:lnSpc>
                <a:spcPct val="120000"/>
              </a:lnSpc>
              <a:spcBef>
                <a:spcPts val="400"/>
              </a:spcBef>
              <a:spcAft>
                <a:spcPts val="0"/>
              </a:spcAft>
              <a:buClr>
                <a:schemeClr val="lt1"/>
              </a:buClr>
              <a:buSzPts val="1200"/>
              <a:buNone/>
              <a:defRPr sz="1200">
                <a:solidFill>
                  <a:schemeClr val="lt1"/>
                </a:solidFill>
              </a:defRPr>
            </a:lvl5pPr>
            <a:lvl6pPr indent="-228600" lvl="5" marL="2743200" algn="l">
              <a:lnSpc>
                <a:spcPct val="120000"/>
              </a:lnSpc>
              <a:spcBef>
                <a:spcPts val="400"/>
              </a:spcBef>
              <a:spcAft>
                <a:spcPts val="0"/>
              </a:spcAft>
              <a:buClr>
                <a:schemeClr val="lt1"/>
              </a:buClr>
              <a:buSzPts val="1200"/>
              <a:buNone/>
              <a:defRPr sz="1200">
                <a:solidFill>
                  <a:schemeClr val="lt1"/>
                </a:solidFill>
              </a:defRPr>
            </a:lvl6pPr>
            <a:lvl7pPr indent="-228600" lvl="6" marL="3200400" algn="l">
              <a:lnSpc>
                <a:spcPct val="120000"/>
              </a:lnSpc>
              <a:spcBef>
                <a:spcPts val="400"/>
              </a:spcBef>
              <a:spcAft>
                <a:spcPts val="0"/>
              </a:spcAft>
              <a:buClr>
                <a:schemeClr val="lt1"/>
              </a:buClr>
              <a:buSzPts val="1200"/>
              <a:buNone/>
              <a:defRPr sz="1200">
                <a:solidFill>
                  <a:schemeClr val="lt1"/>
                </a:solidFill>
              </a:defRPr>
            </a:lvl7pPr>
            <a:lvl8pPr indent="-228600" lvl="7" marL="3657600" algn="l">
              <a:lnSpc>
                <a:spcPct val="120000"/>
              </a:lnSpc>
              <a:spcBef>
                <a:spcPts val="400"/>
              </a:spcBef>
              <a:spcAft>
                <a:spcPts val="0"/>
              </a:spcAft>
              <a:buClr>
                <a:schemeClr val="lt1"/>
              </a:buClr>
              <a:buSzPts val="1200"/>
              <a:buNone/>
              <a:defRPr sz="1200">
                <a:solidFill>
                  <a:schemeClr val="lt1"/>
                </a:solidFill>
              </a:defRPr>
            </a:lvl8pPr>
            <a:lvl9pPr indent="-228600" lvl="8" marL="4114800" algn="l">
              <a:lnSpc>
                <a:spcPct val="120000"/>
              </a:lnSpc>
              <a:spcBef>
                <a:spcPts val="400"/>
              </a:spcBef>
              <a:spcAft>
                <a:spcPts val="0"/>
              </a:spcAft>
              <a:buClr>
                <a:schemeClr val="lt1"/>
              </a:buClr>
              <a:buSzPts val="1200"/>
              <a:buNone/>
              <a:defRPr sz="1200">
                <a:solidFill>
                  <a:schemeClr val="lt1"/>
                </a:solidFill>
              </a:defRPr>
            </a:lvl9pPr>
          </a:lstStyle>
          <a:p/>
        </p:txBody>
      </p:sp>
      <p:sp>
        <p:nvSpPr>
          <p:cNvPr id="30" name="Google Shape;30;gc8676e0549_0_146"/>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gc8676e0549_0_146"/>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gc8676e0549_0_146"/>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c8676e0549_0_152"/>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gc8676e0549_0_152"/>
          <p:cNvSpPr txBox="1"/>
          <p:nvPr>
            <p:ph idx="1" type="body"/>
          </p:nvPr>
        </p:nvSpPr>
        <p:spPr>
          <a:xfrm>
            <a:off x="685346" y="1566239"/>
            <a:ext cx="3829500" cy="2777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36" name="Google Shape;36;gc8676e0549_0_152"/>
          <p:cNvSpPr txBox="1"/>
          <p:nvPr>
            <p:ph idx="2" type="body"/>
          </p:nvPr>
        </p:nvSpPr>
        <p:spPr>
          <a:xfrm>
            <a:off x="4630052" y="1566239"/>
            <a:ext cx="3820500" cy="2777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37" name="Google Shape;37;gc8676e0549_0_152"/>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gc8676e0549_0_152"/>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gc8676e0549_0_152"/>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c8676e0549_0_159"/>
          <p:cNvSpPr txBox="1"/>
          <p:nvPr>
            <p:ph type="title"/>
          </p:nvPr>
        </p:nvSpPr>
        <p:spPr>
          <a:xfrm>
            <a:off x="685346" y="457200"/>
            <a:ext cx="7765200" cy="994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gc8676e0549_0_159"/>
          <p:cNvSpPr txBox="1"/>
          <p:nvPr>
            <p:ph idx="1" type="body"/>
          </p:nvPr>
        </p:nvSpPr>
        <p:spPr>
          <a:xfrm>
            <a:off x="856353" y="1566240"/>
            <a:ext cx="3659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800"/>
              <a:buNone/>
              <a:defRPr b="1" sz="1800"/>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43" name="Google Shape;43;gc8676e0549_0_159"/>
          <p:cNvSpPr txBox="1"/>
          <p:nvPr>
            <p:ph idx="2" type="body"/>
          </p:nvPr>
        </p:nvSpPr>
        <p:spPr>
          <a:xfrm>
            <a:off x="685346" y="2184174"/>
            <a:ext cx="3830400" cy="2159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44" name="Google Shape;44;gc8676e0549_0_159"/>
          <p:cNvSpPr txBox="1"/>
          <p:nvPr>
            <p:ph idx="3" type="body"/>
          </p:nvPr>
        </p:nvSpPr>
        <p:spPr>
          <a:xfrm>
            <a:off x="4801502" y="1566240"/>
            <a:ext cx="3649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800"/>
              <a:buNone/>
              <a:defRPr b="1" sz="1800"/>
            </a:lvl1pPr>
            <a:lvl2pPr indent="-228600" lvl="1" marL="914400" algn="l">
              <a:lnSpc>
                <a:spcPct val="120000"/>
              </a:lnSpc>
              <a:spcBef>
                <a:spcPts val="400"/>
              </a:spcBef>
              <a:spcAft>
                <a:spcPts val="0"/>
              </a:spcAft>
              <a:buClr>
                <a:schemeClr val="lt1"/>
              </a:buClr>
              <a:buSzPts val="1500"/>
              <a:buNone/>
              <a:defRPr b="1" sz="1500"/>
            </a:lvl2pPr>
            <a:lvl3pPr indent="-228600" lvl="2" marL="1371600" algn="l">
              <a:lnSpc>
                <a:spcPct val="120000"/>
              </a:lnSpc>
              <a:spcBef>
                <a:spcPts val="400"/>
              </a:spcBef>
              <a:spcAft>
                <a:spcPts val="0"/>
              </a:spcAft>
              <a:buClr>
                <a:schemeClr val="lt1"/>
              </a:buClr>
              <a:buSzPts val="1400"/>
              <a:buNone/>
              <a:defRPr b="1" sz="1400"/>
            </a:lvl3pPr>
            <a:lvl4pPr indent="-228600" lvl="3" marL="1828800" algn="l">
              <a:lnSpc>
                <a:spcPct val="120000"/>
              </a:lnSpc>
              <a:spcBef>
                <a:spcPts val="400"/>
              </a:spcBef>
              <a:spcAft>
                <a:spcPts val="0"/>
              </a:spcAft>
              <a:buClr>
                <a:schemeClr val="lt1"/>
              </a:buClr>
              <a:buSzPts val="1200"/>
              <a:buNone/>
              <a:defRPr b="1" sz="1200"/>
            </a:lvl4pPr>
            <a:lvl5pPr indent="-228600" lvl="4" marL="2286000" algn="l">
              <a:lnSpc>
                <a:spcPct val="120000"/>
              </a:lnSpc>
              <a:spcBef>
                <a:spcPts val="400"/>
              </a:spcBef>
              <a:spcAft>
                <a:spcPts val="0"/>
              </a:spcAft>
              <a:buClr>
                <a:schemeClr val="lt1"/>
              </a:buClr>
              <a:buSzPts val="1200"/>
              <a:buNone/>
              <a:defRPr b="1" sz="1200"/>
            </a:lvl5pPr>
            <a:lvl6pPr indent="-228600" lvl="5" marL="2743200" algn="l">
              <a:lnSpc>
                <a:spcPct val="120000"/>
              </a:lnSpc>
              <a:spcBef>
                <a:spcPts val="400"/>
              </a:spcBef>
              <a:spcAft>
                <a:spcPts val="0"/>
              </a:spcAft>
              <a:buClr>
                <a:schemeClr val="lt1"/>
              </a:buClr>
              <a:buSzPts val="1200"/>
              <a:buNone/>
              <a:defRPr b="1" sz="1200"/>
            </a:lvl6pPr>
            <a:lvl7pPr indent="-228600" lvl="6" marL="3200400" algn="l">
              <a:lnSpc>
                <a:spcPct val="120000"/>
              </a:lnSpc>
              <a:spcBef>
                <a:spcPts val="400"/>
              </a:spcBef>
              <a:spcAft>
                <a:spcPts val="0"/>
              </a:spcAft>
              <a:buClr>
                <a:schemeClr val="lt1"/>
              </a:buClr>
              <a:buSzPts val="1200"/>
              <a:buNone/>
              <a:defRPr b="1" sz="1200"/>
            </a:lvl7pPr>
            <a:lvl8pPr indent="-228600" lvl="7" marL="3657600" algn="l">
              <a:lnSpc>
                <a:spcPct val="120000"/>
              </a:lnSpc>
              <a:spcBef>
                <a:spcPts val="400"/>
              </a:spcBef>
              <a:spcAft>
                <a:spcPts val="0"/>
              </a:spcAft>
              <a:buClr>
                <a:schemeClr val="lt1"/>
              </a:buClr>
              <a:buSzPts val="1200"/>
              <a:buNone/>
              <a:defRPr b="1" sz="1200"/>
            </a:lvl8pPr>
            <a:lvl9pPr indent="-228600" lvl="8" marL="4114800" algn="l">
              <a:lnSpc>
                <a:spcPct val="120000"/>
              </a:lnSpc>
              <a:spcBef>
                <a:spcPts val="400"/>
              </a:spcBef>
              <a:spcAft>
                <a:spcPts val="0"/>
              </a:spcAft>
              <a:buClr>
                <a:schemeClr val="lt1"/>
              </a:buClr>
              <a:buSzPts val="1200"/>
              <a:buNone/>
              <a:defRPr b="1" sz="1200"/>
            </a:lvl9pPr>
          </a:lstStyle>
          <a:p/>
        </p:txBody>
      </p:sp>
      <p:sp>
        <p:nvSpPr>
          <p:cNvPr id="45" name="Google Shape;45;gc8676e0549_0_159"/>
          <p:cNvSpPr txBox="1"/>
          <p:nvPr>
            <p:ph idx="4" type="body"/>
          </p:nvPr>
        </p:nvSpPr>
        <p:spPr>
          <a:xfrm>
            <a:off x="4629150" y="2184174"/>
            <a:ext cx="3821400" cy="21591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46" name="Google Shape;46;gc8676e0549_0_159"/>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gc8676e0549_0_159"/>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gc8676e0549_0_159"/>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c8676e0549_0_168"/>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gc8676e0549_0_16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gc8676e0549_0_16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gc8676e0549_0_16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c8676e0549_0_173"/>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gc8676e0549_0_173"/>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gc8676e0549_0_173"/>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c8676e0549_0_177"/>
          <p:cNvSpPr txBox="1"/>
          <p:nvPr>
            <p:ph type="title"/>
          </p:nvPr>
        </p:nvSpPr>
        <p:spPr>
          <a:xfrm>
            <a:off x="687921" y="457200"/>
            <a:ext cx="2949300" cy="1771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100"/>
              <a:buFont typeface="Bookman Old Style"/>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gc8676e0549_0_177"/>
          <p:cNvSpPr txBox="1"/>
          <p:nvPr>
            <p:ph idx="1" type="body"/>
          </p:nvPr>
        </p:nvSpPr>
        <p:spPr>
          <a:xfrm>
            <a:off x="3808548" y="457200"/>
            <a:ext cx="4642200" cy="3886200"/>
          </a:xfrm>
          <a:prstGeom prst="rect">
            <a:avLst/>
          </a:prstGeom>
          <a:noFill/>
          <a:ln>
            <a:noFill/>
          </a:ln>
        </p:spPr>
        <p:txBody>
          <a:bodyPr anchorCtr="0" anchor="ctr" bIns="34275" lIns="68575" spcFirstLastPara="1" rIns="68575" wrap="square" tIns="34275">
            <a:normAutofit/>
          </a:bodyPr>
          <a:lstStyle>
            <a:lvl1pPr indent="-317500" lvl="0" marL="457200" algn="l">
              <a:lnSpc>
                <a:spcPct val="120000"/>
              </a:lnSpc>
              <a:spcBef>
                <a:spcPts val="800"/>
              </a:spcBef>
              <a:spcAft>
                <a:spcPts val="0"/>
              </a:spcAft>
              <a:buClr>
                <a:schemeClr val="lt1"/>
              </a:buClr>
              <a:buSzPts val="1400"/>
              <a:buChar char="•"/>
              <a:defRPr/>
            </a:lvl1pPr>
            <a:lvl2pPr indent="-317500" lvl="1" marL="914400" algn="l">
              <a:lnSpc>
                <a:spcPct val="120000"/>
              </a:lnSpc>
              <a:spcBef>
                <a:spcPts val="400"/>
              </a:spcBef>
              <a:spcAft>
                <a:spcPts val="0"/>
              </a:spcAft>
              <a:buClr>
                <a:schemeClr val="lt1"/>
              </a:buClr>
              <a:buSzPts val="1400"/>
              <a:buChar char="•"/>
              <a:defRPr/>
            </a:lvl2pPr>
            <a:lvl3pPr indent="-317500" lvl="2" marL="1371600" algn="l">
              <a:lnSpc>
                <a:spcPct val="120000"/>
              </a:lnSpc>
              <a:spcBef>
                <a:spcPts val="400"/>
              </a:spcBef>
              <a:spcAft>
                <a:spcPts val="0"/>
              </a:spcAft>
              <a:buClr>
                <a:schemeClr val="lt1"/>
              </a:buClr>
              <a:buSzPts val="1400"/>
              <a:buChar char="•"/>
              <a:defRPr/>
            </a:lvl3pPr>
            <a:lvl4pPr indent="-317500" lvl="3" marL="1828800" algn="l">
              <a:lnSpc>
                <a:spcPct val="120000"/>
              </a:lnSpc>
              <a:spcBef>
                <a:spcPts val="400"/>
              </a:spcBef>
              <a:spcAft>
                <a:spcPts val="0"/>
              </a:spcAft>
              <a:buClr>
                <a:schemeClr val="lt1"/>
              </a:buClr>
              <a:buSzPts val="1400"/>
              <a:buChar char="•"/>
              <a:defRPr/>
            </a:lvl4pPr>
            <a:lvl5pPr indent="-317500" lvl="4" marL="2286000" algn="l">
              <a:lnSpc>
                <a:spcPct val="120000"/>
              </a:lnSpc>
              <a:spcBef>
                <a:spcPts val="400"/>
              </a:spcBef>
              <a:spcAft>
                <a:spcPts val="0"/>
              </a:spcAft>
              <a:buClr>
                <a:schemeClr val="lt1"/>
              </a:buClr>
              <a:buSzPts val="1400"/>
              <a:buChar char="•"/>
              <a:defRPr/>
            </a:lvl5pPr>
            <a:lvl6pPr indent="-317500" lvl="5" marL="2743200" algn="l">
              <a:lnSpc>
                <a:spcPct val="120000"/>
              </a:lnSpc>
              <a:spcBef>
                <a:spcPts val="400"/>
              </a:spcBef>
              <a:spcAft>
                <a:spcPts val="0"/>
              </a:spcAft>
              <a:buClr>
                <a:schemeClr val="lt1"/>
              </a:buClr>
              <a:buSzPts val="1400"/>
              <a:buChar char="•"/>
              <a:defRPr/>
            </a:lvl6pPr>
            <a:lvl7pPr indent="-317500" lvl="6" marL="3200400" algn="l">
              <a:lnSpc>
                <a:spcPct val="120000"/>
              </a:lnSpc>
              <a:spcBef>
                <a:spcPts val="400"/>
              </a:spcBef>
              <a:spcAft>
                <a:spcPts val="0"/>
              </a:spcAft>
              <a:buClr>
                <a:schemeClr val="lt1"/>
              </a:buClr>
              <a:buSzPts val="1400"/>
              <a:buChar char="•"/>
              <a:defRPr/>
            </a:lvl7pPr>
            <a:lvl8pPr indent="-317500" lvl="7" marL="3657600" algn="l">
              <a:lnSpc>
                <a:spcPct val="120000"/>
              </a:lnSpc>
              <a:spcBef>
                <a:spcPts val="400"/>
              </a:spcBef>
              <a:spcAft>
                <a:spcPts val="0"/>
              </a:spcAft>
              <a:buClr>
                <a:schemeClr val="lt1"/>
              </a:buClr>
              <a:buSzPts val="1400"/>
              <a:buChar char="•"/>
              <a:defRPr/>
            </a:lvl8pPr>
            <a:lvl9pPr indent="-317500" lvl="8" marL="4114800" algn="l">
              <a:lnSpc>
                <a:spcPct val="120000"/>
              </a:lnSpc>
              <a:spcBef>
                <a:spcPts val="400"/>
              </a:spcBef>
              <a:spcAft>
                <a:spcPts val="0"/>
              </a:spcAft>
              <a:buClr>
                <a:schemeClr val="lt1"/>
              </a:buClr>
              <a:buSzPts val="1400"/>
              <a:buChar char="•"/>
              <a:defRPr/>
            </a:lvl9pPr>
          </a:lstStyle>
          <a:p/>
        </p:txBody>
      </p:sp>
      <p:sp>
        <p:nvSpPr>
          <p:cNvPr id="61" name="Google Shape;61;gc8676e0549_0_177"/>
          <p:cNvSpPr txBox="1"/>
          <p:nvPr>
            <p:ph idx="2" type="body"/>
          </p:nvPr>
        </p:nvSpPr>
        <p:spPr>
          <a:xfrm>
            <a:off x="687921" y="2228850"/>
            <a:ext cx="2949300" cy="21144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200"/>
              <a:buNone/>
              <a:defRPr sz="12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62" name="Google Shape;62;gc8676e0549_0_177"/>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gc8676e0549_0_177"/>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gc8676e0549_0_177"/>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c8676e0549_0_184"/>
          <p:cNvSpPr txBox="1"/>
          <p:nvPr>
            <p:ph type="title"/>
          </p:nvPr>
        </p:nvSpPr>
        <p:spPr>
          <a:xfrm>
            <a:off x="687920" y="457200"/>
            <a:ext cx="4447200" cy="17718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2400"/>
              <a:buFont typeface="Bookman Old Style"/>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gc8676e0549_0_184"/>
          <p:cNvSpPr/>
          <p:nvPr>
            <p:ph idx="2" type="pic"/>
          </p:nvPr>
        </p:nvSpPr>
        <p:spPr>
          <a:xfrm>
            <a:off x="5568603" y="569161"/>
            <a:ext cx="2441400" cy="3662400"/>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lt1"/>
              </a:buClr>
              <a:buSzPts val="2400"/>
              <a:buFont typeface="Arial"/>
              <a:buNone/>
              <a:defRPr b="0" i="0" sz="2400" u="none" cap="none" strike="noStrike">
                <a:solidFill>
                  <a:schemeClr val="lt1"/>
                </a:solidFill>
                <a:latin typeface="Rockwell"/>
                <a:ea typeface="Rockwell"/>
                <a:cs typeface="Rockwell"/>
                <a:sym typeface="Rockwell"/>
              </a:defRPr>
            </a:lvl1pPr>
            <a:lvl2pPr lvl="1" marR="0" rtl="0" algn="l">
              <a:lnSpc>
                <a:spcPct val="120000"/>
              </a:lnSpc>
              <a:spcBef>
                <a:spcPts val="400"/>
              </a:spcBef>
              <a:spcAft>
                <a:spcPts val="0"/>
              </a:spcAft>
              <a:buClr>
                <a:schemeClr val="lt1"/>
              </a:buClr>
              <a:buSzPts val="2100"/>
              <a:buFont typeface="Arial"/>
              <a:buNone/>
              <a:defRPr b="0" i="0" sz="2100" u="none" cap="none" strike="noStrike">
                <a:solidFill>
                  <a:schemeClr val="lt1"/>
                </a:solidFill>
                <a:latin typeface="Rockwell"/>
                <a:ea typeface="Rockwell"/>
                <a:cs typeface="Rockwell"/>
                <a:sym typeface="Rockwell"/>
              </a:defRPr>
            </a:lvl2pPr>
            <a:lvl3pPr lvl="2" marR="0" rtl="0" algn="l">
              <a:lnSpc>
                <a:spcPct val="120000"/>
              </a:lnSpc>
              <a:spcBef>
                <a:spcPts val="400"/>
              </a:spcBef>
              <a:spcAft>
                <a:spcPts val="0"/>
              </a:spcAft>
              <a:buClr>
                <a:schemeClr val="lt1"/>
              </a:buClr>
              <a:buSzPts val="1800"/>
              <a:buFont typeface="Arial"/>
              <a:buNone/>
              <a:defRPr b="0" i="0" sz="1800" u="none" cap="none" strike="noStrike">
                <a:solidFill>
                  <a:schemeClr val="lt1"/>
                </a:solidFill>
                <a:latin typeface="Rockwell"/>
                <a:ea typeface="Rockwell"/>
                <a:cs typeface="Rockwell"/>
                <a:sym typeface="Rockwell"/>
              </a:defRPr>
            </a:lvl3pPr>
            <a:lvl4pPr lvl="3"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4pPr>
            <a:lvl5pPr lvl="4"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5pPr>
            <a:lvl6pPr lvl="5"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6pPr>
            <a:lvl7pPr lvl="6"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7pPr>
            <a:lvl8pPr lvl="7"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8pPr>
            <a:lvl9pPr lvl="8" marR="0" rtl="0" algn="l">
              <a:lnSpc>
                <a:spcPct val="120000"/>
              </a:lnSpc>
              <a:spcBef>
                <a:spcPts val="400"/>
              </a:spcBef>
              <a:spcAft>
                <a:spcPts val="0"/>
              </a:spcAft>
              <a:buClr>
                <a:schemeClr val="lt1"/>
              </a:buClr>
              <a:buSzPts val="1500"/>
              <a:buFont typeface="Arial"/>
              <a:buNone/>
              <a:defRPr b="0" i="0" sz="1500" u="none" cap="none" strike="noStrike">
                <a:solidFill>
                  <a:schemeClr val="lt1"/>
                </a:solidFill>
                <a:latin typeface="Rockwell"/>
                <a:ea typeface="Rockwell"/>
                <a:cs typeface="Rockwell"/>
                <a:sym typeface="Rockwell"/>
              </a:defRPr>
            </a:lvl9pPr>
          </a:lstStyle>
          <a:p/>
        </p:txBody>
      </p:sp>
      <p:sp>
        <p:nvSpPr>
          <p:cNvPr id="68" name="Google Shape;68;gc8676e0549_0_184"/>
          <p:cNvSpPr txBox="1"/>
          <p:nvPr>
            <p:ph idx="1" type="body"/>
          </p:nvPr>
        </p:nvSpPr>
        <p:spPr>
          <a:xfrm>
            <a:off x="685346" y="2228850"/>
            <a:ext cx="4451100" cy="211470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Clr>
                <a:schemeClr val="lt1"/>
              </a:buClr>
              <a:buSzPts val="1400"/>
              <a:buNone/>
              <a:defRPr sz="1400"/>
            </a:lvl1pPr>
            <a:lvl2pPr indent="-228600" lvl="1" marL="914400" algn="l">
              <a:lnSpc>
                <a:spcPct val="120000"/>
              </a:lnSpc>
              <a:spcBef>
                <a:spcPts val="400"/>
              </a:spcBef>
              <a:spcAft>
                <a:spcPts val="0"/>
              </a:spcAft>
              <a:buClr>
                <a:schemeClr val="lt1"/>
              </a:buClr>
              <a:buSzPts val="1100"/>
              <a:buNone/>
              <a:defRPr sz="1100"/>
            </a:lvl2pPr>
            <a:lvl3pPr indent="-228600" lvl="2" marL="1371600" algn="l">
              <a:lnSpc>
                <a:spcPct val="120000"/>
              </a:lnSpc>
              <a:spcBef>
                <a:spcPts val="400"/>
              </a:spcBef>
              <a:spcAft>
                <a:spcPts val="0"/>
              </a:spcAft>
              <a:buClr>
                <a:schemeClr val="lt1"/>
              </a:buClr>
              <a:buSzPts val="900"/>
              <a:buNone/>
              <a:defRPr sz="900"/>
            </a:lvl3pPr>
            <a:lvl4pPr indent="-228600" lvl="3" marL="1828800" algn="l">
              <a:lnSpc>
                <a:spcPct val="120000"/>
              </a:lnSpc>
              <a:spcBef>
                <a:spcPts val="400"/>
              </a:spcBef>
              <a:spcAft>
                <a:spcPts val="0"/>
              </a:spcAft>
              <a:buClr>
                <a:schemeClr val="lt1"/>
              </a:buClr>
              <a:buSzPts val="800"/>
              <a:buNone/>
              <a:defRPr sz="800"/>
            </a:lvl4pPr>
            <a:lvl5pPr indent="-228600" lvl="4" marL="2286000" algn="l">
              <a:lnSpc>
                <a:spcPct val="120000"/>
              </a:lnSpc>
              <a:spcBef>
                <a:spcPts val="400"/>
              </a:spcBef>
              <a:spcAft>
                <a:spcPts val="0"/>
              </a:spcAft>
              <a:buClr>
                <a:schemeClr val="lt1"/>
              </a:buClr>
              <a:buSzPts val="800"/>
              <a:buNone/>
              <a:defRPr sz="800"/>
            </a:lvl5pPr>
            <a:lvl6pPr indent="-228600" lvl="5" marL="2743200" algn="l">
              <a:lnSpc>
                <a:spcPct val="120000"/>
              </a:lnSpc>
              <a:spcBef>
                <a:spcPts val="400"/>
              </a:spcBef>
              <a:spcAft>
                <a:spcPts val="0"/>
              </a:spcAft>
              <a:buClr>
                <a:schemeClr val="lt1"/>
              </a:buClr>
              <a:buSzPts val="800"/>
              <a:buNone/>
              <a:defRPr sz="800"/>
            </a:lvl6pPr>
            <a:lvl7pPr indent="-228600" lvl="6" marL="3200400" algn="l">
              <a:lnSpc>
                <a:spcPct val="120000"/>
              </a:lnSpc>
              <a:spcBef>
                <a:spcPts val="400"/>
              </a:spcBef>
              <a:spcAft>
                <a:spcPts val="0"/>
              </a:spcAft>
              <a:buClr>
                <a:schemeClr val="lt1"/>
              </a:buClr>
              <a:buSzPts val="800"/>
              <a:buNone/>
              <a:defRPr sz="800"/>
            </a:lvl7pPr>
            <a:lvl8pPr indent="-228600" lvl="7" marL="3657600" algn="l">
              <a:lnSpc>
                <a:spcPct val="120000"/>
              </a:lnSpc>
              <a:spcBef>
                <a:spcPts val="400"/>
              </a:spcBef>
              <a:spcAft>
                <a:spcPts val="0"/>
              </a:spcAft>
              <a:buClr>
                <a:schemeClr val="lt1"/>
              </a:buClr>
              <a:buSzPts val="800"/>
              <a:buNone/>
              <a:defRPr sz="800"/>
            </a:lvl8pPr>
            <a:lvl9pPr indent="-228600" lvl="8" marL="4114800" algn="l">
              <a:lnSpc>
                <a:spcPct val="120000"/>
              </a:lnSpc>
              <a:spcBef>
                <a:spcPts val="400"/>
              </a:spcBef>
              <a:spcAft>
                <a:spcPts val="0"/>
              </a:spcAft>
              <a:buClr>
                <a:schemeClr val="lt1"/>
              </a:buClr>
              <a:buSzPts val="800"/>
              <a:buNone/>
              <a:defRPr sz="800"/>
            </a:lvl9pPr>
          </a:lstStyle>
          <a:p/>
        </p:txBody>
      </p:sp>
      <p:sp>
        <p:nvSpPr>
          <p:cNvPr id="69" name="Google Shape;69;gc8676e0549_0_184"/>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c8676e0549_0_184"/>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gc8676e0549_0_184"/>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c8676e0549_0_128"/>
          <p:cNvSpPr txBox="1"/>
          <p:nvPr>
            <p:ph type="title"/>
          </p:nvPr>
        </p:nvSpPr>
        <p:spPr>
          <a:xfrm>
            <a:off x="685346" y="457200"/>
            <a:ext cx="7765200" cy="9948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chemeClr val="lt1"/>
              </a:buClr>
              <a:buSzPts val="2600"/>
              <a:buFont typeface="Bookman Old Style"/>
              <a:buNone/>
              <a:defRPr b="1" i="0" sz="2600" u="none" cap="none" strike="noStrike">
                <a:solidFill>
                  <a:schemeClr val="lt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gc8676e0549_0_128"/>
          <p:cNvSpPr txBox="1"/>
          <p:nvPr>
            <p:ph idx="1" type="body"/>
          </p:nvPr>
        </p:nvSpPr>
        <p:spPr>
          <a:xfrm>
            <a:off x="685346" y="1572048"/>
            <a:ext cx="7765200" cy="27714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120000"/>
              </a:lnSpc>
              <a:spcBef>
                <a:spcPts val="800"/>
              </a:spcBef>
              <a:spcAft>
                <a:spcPts val="0"/>
              </a:spcAft>
              <a:buClr>
                <a:schemeClr val="lt1"/>
              </a:buClr>
              <a:buSzPts val="1500"/>
              <a:buFont typeface="Arial"/>
              <a:buChar char="•"/>
              <a:defRPr b="0" i="0" sz="1500" u="none" cap="none" strike="noStrike">
                <a:solidFill>
                  <a:schemeClr val="lt1"/>
                </a:solidFill>
                <a:latin typeface="Rockwell"/>
                <a:ea typeface="Rockwell"/>
                <a:cs typeface="Rockwell"/>
                <a:sym typeface="Rockwell"/>
              </a:defRPr>
            </a:lvl1pPr>
            <a:lvl2pPr indent="-317500" lvl="1" marL="914400" marR="0" rtl="0" algn="l">
              <a:lnSpc>
                <a:spcPct val="120000"/>
              </a:lnSpc>
              <a:spcBef>
                <a:spcPts val="4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2pPr>
            <a:lvl3pPr indent="-304800" lvl="2" marL="1371600" marR="0" rtl="0" algn="l">
              <a:lnSpc>
                <a:spcPct val="120000"/>
              </a:lnSpc>
              <a:spcBef>
                <a:spcPts val="4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3pPr>
            <a:lvl4pPr indent="-298450" lvl="3" marL="1828800" marR="0" rtl="0" algn="l">
              <a:lnSpc>
                <a:spcPct val="120000"/>
              </a:lnSpc>
              <a:spcBef>
                <a:spcPts val="400"/>
              </a:spcBef>
              <a:spcAft>
                <a:spcPts val="0"/>
              </a:spcAft>
              <a:buClr>
                <a:schemeClr val="lt1"/>
              </a:buClr>
              <a:buSzPts val="1100"/>
              <a:buFont typeface="Arial"/>
              <a:buChar char="•"/>
              <a:defRPr b="0" i="0" sz="1100" u="none" cap="none" strike="noStrike">
                <a:solidFill>
                  <a:schemeClr val="lt1"/>
                </a:solidFill>
                <a:latin typeface="Rockwell"/>
                <a:ea typeface="Rockwell"/>
                <a:cs typeface="Rockwell"/>
                <a:sym typeface="Rockwell"/>
              </a:defRPr>
            </a:lvl4pPr>
            <a:lvl5pPr indent="-285750" lvl="4" marL="22860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5pPr>
            <a:lvl6pPr indent="-285750" lvl="5" marL="27432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6pPr>
            <a:lvl7pPr indent="-285750" lvl="6" marL="32004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7pPr>
            <a:lvl8pPr indent="-285750" lvl="7" marL="36576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8pPr>
            <a:lvl9pPr indent="-285750" lvl="8" marL="4114800" marR="0" rtl="0" algn="l">
              <a:lnSpc>
                <a:spcPct val="120000"/>
              </a:lnSpc>
              <a:spcBef>
                <a:spcPts val="400"/>
              </a:spcBef>
              <a:spcAft>
                <a:spcPts val="0"/>
              </a:spcAft>
              <a:buClr>
                <a:schemeClr val="lt1"/>
              </a:buClr>
              <a:buSzPts val="900"/>
              <a:buFont typeface="Arial"/>
              <a:buChar char="•"/>
              <a:defRPr b="0" i="0" sz="900" u="none" cap="none" strike="noStrike">
                <a:solidFill>
                  <a:schemeClr val="lt1"/>
                </a:solidFill>
                <a:latin typeface="Rockwell"/>
                <a:ea typeface="Rockwell"/>
                <a:cs typeface="Rockwell"/>
                <a:sym typeface="Rockwell"/>
              </a:defRPr>
            </a:lvl9pPr>
          </a:lstStyle>
          <a:p/>
        </p:txBody>
      </p:sp>
      <p:sp>
        <p:nvSpPr>
          <p:cNvPr id="12" name="Google Shape;12;gc8676e0549_0_128"/>
          <p:cNvSpPr txBox="1"/>
          <p:nvPr>
            <p:ph idx="10" type="dt"/>
          </p:nvPr>
        </p:nvSpPr>
        <p:spPr>
          <a:xfrm>
            <a:off x="5759052" y="4412456"/>
            <a:ext cx="20574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9pPr>
          </a:lstStyle>
          <a:p/>
        </p:txBody>
      </p:sp>
      <p:sp>
        <p:nvSpPr>
          <p:cNvPr id="13" name="Google Shape;13;gc8676e0549_0_128"/>
          <p:cNvSpPr txBox="1"/>
          <p:nvPr>
            <p:ph idx="11" type="ftr"/>
          </p:nvPr>
        </p:nvSpPr>
        <p:spPr>
          <a:xfrm>
            <a:off x="685346" y="4412456"/>
            <a:ext cx="50046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Rockwell"/>
                <a:ea typeface="Rockwell"/>
                <a:cs typeface="Rockwell"/>
                <a:sym typeface="Rockwell"/>
              </a:defRPr>
            </a:lvl9pPr>
          </a:lstStyle>
          <a:p/>
        </p:txBody>
      </p:sp>
      <p:sp>
        <p:nvSpPr>
          <p:cNvPr id="14" name="Google Shape;14;gc8676e0549_0_128"/>
          <p:cNvSpPr txBox="1"/>
          <p:nvPr>
            <p:ph idx="12" type="sldNum"/>
          </p:nvPr>
        </p:nvSpPr>
        <p:spPr>
          <a:xfrm>
            <a:off x="7885508" y="4412456"/>
            <a:ext cx="5652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c8e6452206_0_15"/>
          <p:cNvSpPr/>
          <p:nvPr/>
        </p:nvSpPr>
        <p:spPr>
          <a:xfrm>
            <a:off x="838200" y="514350"/>
            <a:ext cx="7467600" cy="41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3900" u="none" cap="none" strike="noStrike">
                <a:solidFill>
                  <a:schemeClr val="lt1"/>
                </a:solidFill>
                <a:latin typeface="Calibri"/>
                <a:ea typeface="Calibri"/>
                <a:cs typeface="Calibri"/>
                <a:sym typeface="Calibri"/>
              </a:rPr>
              <a:t>Book of Ezekiel</a:t>
            </a:r>
            <a:endParaRPr b="1" i="0" sz="3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Lesson </a:t>
            </a:r>
            <a:r>
              <a:rPr b="1" lang="en-US" sz="2400">
                <a:solidFill>
                  <a:schemeClr val="lt1"/>
                </a:solidFill>
                <a:latin typeface="Calibri"/>
                <a:ea typeface="Calibri"/>
                <a:cs typeface="Calibri"/>
                <a:sym typeface="Calibri"/>
              </a:rPr>
              <a:t>7</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ccd2e997d1_0_16"/>
          <p:cNvSpPr/>
          <p:nvPr/>
        </p:nvSpPr>
        <p:spPr>
          <a:xfrm>
            <a:off x="731000" y="462000"/>
            <a:ext cx="8082600" cy="421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32</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In the twelfth year, in the twelfth month, on the first day of the month, the word of the LORD came to me: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raise a lamentation over Pharaoh king of Egypt and say to him:</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12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“You consider yourself a </a:t>
            </a:r>
            <a:r>
              <a:rPr lang="en-US" sz="2400" u="sng">
                <a:solidFill>
                  <a:srgbClr val="FFFFFF"/>
                </a:solidFill>
                <a:latin typeface="Calibri"/>
                <a:ea typeface="Calibri"/>
                <a:cs typeface="Calibri"/>
                <a:sym typeface="Calibri"/>
              </a:rPr>
              <a:t>lion of the nations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but you are like a </a:t>
            </a:r>
            <a:r>
              <a:rPr lang="en-US" sz="2400" u="sng">
                <a:solidFill>
                  <a:srgbClr val="FFFFFF"/>
                </a:solidFill>
                <a:latin typeface="Calibri"/>
                <a:ea typeface="Calibri"/>
                <a:cs typeface="Calibri"/>
                <a:sym typeface="Calibri"/>
              </a:rPr>
              <a:t>dragon in the seas</a:t>
            </a:r>
            <a:r>
              <a:rPr lang="en-US"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3</a:t>
            </a:r>
            <a:r>
              <a:rPr lang="en-US" sz="2400">
                <a:solidFill>
                  <a:srgbClr val="FFFFFF"/>
                </a:solidFill>
                <a:latin typeface="Calibri"/>
                <a:ea typeface="Calibri"/>
                <a:cs typeface="Calibri"/>
                <a:sym typeface="Calibri"/>
              </a:rPr>
              <a:t>… I will throw my net over you…</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haul you up in my dragnet….</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I will strew your flesh upon the mountains</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fill the valleys with your carcass….</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12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11</a:t>
            </a:r>
            <a:r>
              <a:rPr b="1" lang="en-US" sz="2400">
                <a:solidFill>
                  <a:srgbClr val="FFFFFF"/>
                </a:solidFill>
                <a:latin typeface="Calibri"/>
                <a:ea typeface="Calibri"/>
                <a:cs typeface="Calibri"/>
                <a:sym typeface="Calibri"/>
              </a:rPr>
              <a:t>...</a:t>
            </a:r>
            <a:r>
              <a:rPr lang="en-US" sz="2400">
                <a:solidFill>
                  <a:srgbClr val="FFFFFF"/>
                </a:solidFill>
                <a:latin typeface="Calibri"/>
                <a:ea typeface="Calibri"/>
                <a:cs typeface="Calibri"/>
                <a:sym typeface="Calibri"/>
              </a:rPr>
              <a:t>The sword of the king of Babylon shall come upon you. </a:t>
            </a:r>
            <a:r>
              <a:rPr baseline="30000" lang="en-US" sz="2400">
                <a:solidFill>
                  <a:srgbClr val="FFFFFF"/>
                </a:solidFill>
                <a:latin typeface="Calibri"/>
                <a:ea typeface="Calibri"/>
                <a:cs typeface="Calibri"/>
                <a:sym typeface="Calibri"/>
              </a:rPr>
              <a:t>12</a:t>
            </a:r>
            <a:r>
              <a:rPr lang="en-US" sz="2400">
                <a:solidFill>
                  <a:srgbClr val="FFFFFF"/>
                </a:solidFill>
                <a:latin typeface="Calibri"/>
                <a:ea typeface="Calibri"/>
                <a:cs typeface="Calibri"/>
                <a:sym typeface="Calibri"/>
              </a:rPr>
              <a:t>I will cause your multitude to fall by the swords of mighty ones, all of them most ruthless of nations</a:t>
            </a:r>
            <a:r>
              <a:rPr lang="en-US">
                <a:solidFill>
                  <a:srgbClr val="FFFFFF"/>
                </a:solidFill>
              </a:rPr>
              <a:t>.</a:t>
            </a:r>
            <a:endParaRPr>
              <a:solidFill>
                <a:srgbClr val="FFFFFF"/>
              </a:solidFill>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ce76419283_0_14"/>
          <p:cNvSpPr/>
          <p:nvPr/>
        </p:nvSpPr>
        <p:spPr>
          <a:xfrm>
            <a:off x="523725" y="496300"/>
            <a:ext cx="8221500" cy="401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Isaiah </a:t>
            </a:r>
            <a:r>
              <a:rPr b="1" lang="en-US" sz="2400">
                <a:solidFill>
                  <a:srgbClr val="FFFFFF"/>
                </a:solidFill>
                <a:latin typeface="Calibri"/>
                <a:ea typeface="Calibri"/>
                <a:cs typeface="Calibri"/>
                <a:sym typeface="Calibri"/>
              </a:rPr>
              <a:t>27</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In that day the LORD will punish </a:t>
            </a:r>
            <a:r>
              <a:rPr lang="en-US" sz="2400" u="sng">
                <a:solidFill>
                  <a:srgbClr val="FFFFFF"/>
                </a:solidFill>
                <a:latin typeface="Calibri"/>
                <a:ea typeface="Calibri"/>
                <a:cs typeface="Calibri"/>
                <a:sym typeface="Calibri"/>
              </a:rPr>
              <a:t>Leviathan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With His fierce and great and mighty sword,</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Even Leviathan </a:t>
            </a:r>
            <a:r>
              <a:rPr lang="en-US" sz="2400" u="sng">
                <a:solidFill>
                  <a:srgbClr val="FFFFFF"/>
                </a:solidFill>
                <a:latin typeface="Calibri"/>
                <a:ea typeface="Calibri"/>
                <a:cs typeface="Calibri"/>
                <a:sym typeface="Calibri"/>
              </a:rPr>
              <a:t>the</a:t>
            </a:r>
            <a:r>
              <a:rPr lang="en-US" sz="2400">
                <a:solidFill>
                  <a:srgbClr val="FFFFFF"/>
                </a:solidFill>
                <a:latin typeface="Calibri"/>
                <a:ea typeface="Calibri"/>
                <a:cs typeface="Calibri"/>
                <a:sym typeface="Calibri"/>
              </a:rPr>
              <a:t> twisted </a:t>
            </a:r>
            <a:r>
              <a:rPr lang="en-US" sz="2400" u="sng">
                <a:solidFill>
                  <a:srgbClr val="FFFFFF"/>
                </a:solidFill>
                <a:latin typeface="Calibri"/>
                <a:ea typeface="Calibri"/>
                <a:cs typeface="Calibri"/>
                <a:sym typeface="Calibri"/>
              </a:rPr>
              <a:t>serpent</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And He will kill the </a:t>
            </a:r>
            <a:r>
              <a:rPr lang="en-US" sz="2400" u="sng">
                <a:solidFill>
                  <a:srgbClr val="FFFFFF"/>
                </a:solidFill>
                <a:latin typeface="Calibri"/>
                <a:ea typeface="Calibri"/>
                <a:cs typeface="Calibri"/>
                <a:sym typeface="Calibri"/>
              </a:rPr>
              <a:t>dragon</a:t>
            </a:r>
            <a:r>
              <a:rPr lang="en-US" sz="2400">
                <a:solidFill>
                  <a:srgbClr val="FFFFFF"/>
                </a:solidFill>
                <a:latin typeface="Calibri"/>
                <a:ea typeface="Calibri"/>
                <a:cs typeface="Calibri"/>
                <a:sym typeface="Calibri"/>
              </a:rPr>
              <a:t> who </a:t>
            </a:r>
            <a:r>
              <a:rPr i="1" lang="en-US" sz="2400">
                <a:solidFill>
                  <a:srgbClr val="FFFFFF"/>
                </a:solidFill>
                <a:latin typeface="Calibri"/>
                <a:ea typeface="Calibri"/>
                <a:cs typeface="Calibri"/>
                <a:sym typeface="Calibri"/>
              </a:rPr>
              <a:t>lives</a:t>
            </a: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rPr>
              <a:t>in the sea</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30</a:t>
            </a:r>
            <a:r>
              <a:rPr b="1" baseline="30000" lang="en-US" sz="2400">
                <a:solidFill>
                  <a:srgbClr val="FFFFFF"/>
                </a:solidFill>
                <a:latin typeface="Calibri"/>
                <a:ea typeface="Calibri"/>
                <a:cs typeface="Calibri"/>
                <a:sym typeface="Calibri"/>
              </a:rPr>
              <a:t>:7</a:t>
            </a:r>
            <a:r>
              <a:rPr lang="en-US" sz="2400">
                <a:solidFill>
                  <a:srgbClr val="FFFFFF"/>
                </a:solidFill>
                <a:latin typeface="Calibri"/>
                <a:ea typeface="Calibri"/>
                <a:cs typeface="Calibri"/>
                <a:sym typeface="Calibri"/>
              </a:rPr>
              <a:t>Even </a:t>
            </a:r>
            <a:r>
              <a:rPr lang="en-US" sz="2400" u="sng">
                <a:solidFill>
                  <a:srgbClr val="FFFFFF"/>
                </a:solidFill>
                <a:latin typeface="Calibri"/>
                <a:ea typeface="Calibri"/>
                <a:cs typeface="Calibri"/>
                <a:sym typeface="Calibri"/>
              </a:rPr>
              <a:t>Egypt</a:t>
            </a:r>
            <a:r>
              <a:rPr lang="en-US" sz="2400">
                <a:solidFill>
                  <a:srgbClr val="FFFFFF"/>
                </a:solidFill>
                <a:latin typeface="Calibri"/>
                <a:ea typeface="Calibri"/>
                <a:cs typeface="Calibri"/>
                <a:sym typeface="Calibri"/>
              </a:rPr>
              <a:t>, whose help is vain and empty.</a:t>
            </a:r>
            <a:endParaRPr sz="2400">
              <a:solidFill>
                <a:srgbClr val="FFFFFF"/>
              </a:solidFill>
              <a:latin typeface="Calibri"/>
              <a:ea typeface="Calibri"/>
              <a:cs typeface="Calibri"/>
              <a:sym typeface="Calibri"/>
            </a:endParaRPr>
          </a:p>
          <a:p>
            <a:pPr indent="457200" lvl="0" marL="45720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Therefore, I have called her</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rPr>
              <a:t>Rahab</a:t>
            </a:r>
            <a:r>
              <a:rPr lang="en-US" sz="2400">
                <a:solidFill>
                  <a:srgbClr val="FFFFFF"/>
                </a:solidFill>
                <a:latin typeface="Calibri"/>
                <a:ea typeface="Calibri"/>
                <a:cs typeface="Calibri"/>
                <a:sym typeface="Calibri"/>
              </a:rPr>
              <a:t> who has been exterminated.”</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t>
            </a:r>
            <a:r>
              <a:rPr b="1" lang="en-US" sz="2400">
                <a:solidFill>
                  <a:srgbClr val="FFFFFF"/>
                </a:solidFill>
                <a:latin typeface="Calibri"/>
                <a:ea typeface="Calibri"/>
                <a:cs typeface="Calibri"/>
                <a:sym typeface="Calibri"/>
              </a:rPr>
              <a:t>51</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Awake, awake, put on strength, O arm of the LORD;</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Awake as in the days of old, the generations of long ago.</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Was it not You who cut </a:t>
            </a:r>
            <a:r>
              <a:rPr lang="en-US" sz="2400" u="sng">
                <a:solidFill>
                  <a:srgbClr val="FFFFFF"/>
                </a:solidFill>
                <a:latin typeface="Calibri"/>
                <a:ea typeface="Calibri"/>
                <a:cs typeface="Calibri"/>
                <a:sym typeface="Calibri"/>
              </a:rPr>
              <a:t>Rahab</a:t>
            </a:r>
            <a:r>
              <a:rPr lang="en-US" sz="2400">
                <a:solidFill>
                  <a:srgbClr val="FFFFFF"/>
                </a:solidFill>
                <a:latin typeface="Calibri"/>
                <a:ea typeface="Calibri"/>
                <a:cs typeface="Calibri"/>
                <a:sym typeface="Calibri"/>
              </a:rPr>
              <a:t> in pieces,</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Who pierced the </a:t>
            </a:r>
            <a:r>
              <a:rPr lang="en-US" sz="2400" u="sng">
                <a:solidFill>
                  <a:srgbClr val="FFFFFF"/>
                </a:solidFill>
                <a:latin typeface="Calibri"/>
                <a:ea typeface="Calibri"/>
                <a:cs typeface="Calibri"/>
                <a:sym typeface="Calibri"/>
              </a:rPr>
              <a:t>dragon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ce76419283_0_30"/>
          <p:cNvSpPr/>
          <p:nvPr/>
        </p:nvSpPr>
        <p:spPr>
          <a:xfrm>
            <a:off x="1343325" y="1004600"/>
            <a:ext cx="6584700" cy="341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Job 3</a:t>
            </a:r>
            <a:r>
              <a:rPr b="1" baseline="30000" lang="en-US" sz="2400">
                <a:solidFill>
                  <a:srgbClr val="FFFFFF"/>
                </a:solidFill>
                <a:latin typeface="Calibri"/>
                <a:ea typeface="Calibri"/>
                <a:cs typeface="Calibri"/>
                <a:sym typeface="Calibri"/>
              </a:rPr>
              <a:t>:8</a:t>
            </a:r>
            <a:r>
              <a:rPr lang="en-US" sz="2400">
                <a:solidFill>
                  <a:srgbClr val="FFFFFF"/>
                </a:solidFill>
                <a:latin typeface="Calibri"/>
                <a:ea typeface="Calibri"/>
                <a:cs typeface="Calibri"/>
                <a:sym typeface="Calibri"/>
              </a:rPr>
              <a:t>“May those curse it who curse the day,</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Who are prepared to disturb </a:t>
            </a:r>
            <a:r>
              <a:rPr lang="en-US" sz="2400" u="sng">
                <a:solidFill>
                  <a:srgbClr val="FFFFFF"/>
                </a:solidFill>
                <a:latin typeface="Calibri"/>
                <a:ea typeface="Calibri"/>
                <a:cs typeface="Calibri"/>
                <a:sym typeface="Calibri"/>
              </a:rPr>
              <a:t>Leviathan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26</a:t>
            </a:r>
            <a:r>
              <a:rPr b="1" baseline="30000" lang="en-US" sz="2400">
                <a:solidFill>
                  <a:srgbClr val="FFFFFF"/>
                </a:solidFill>
                <a:latin typeface="Calibri"/>
                <a:ea typeface="Calibri"/>
                <a:cs typeface="Calibri"/>
                <a:sym typeface="Calibri"/>
              </a:rPr>
              <a:t>:12</a:t>
            </a:r>
            <a:r>
              <a:rPr lang="en-US" sz="2400">
                <a:solidFill>
                  <a:srgbClr val="FFFFFF"/>
                </a:solidFill>
                <a:latin typeface="Calibri"/>
                <a:ea typeface="Calibri"/>
                <a:cs typeface="Calibri"/>
                <a:sym typeface="Calibri"/>
              </a:rPr>
              <a:t>“With His power He quieted the sea,</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by His understanding He shattered </a:t>
            </a:r>
            <a:r>
              <a:rPr lang="en-US" sz="2400" u="sng">
                <a:solidFill>
                  <a:srgbClr val="FFFFFF"/>
                </a:solidFill>
                <a:latin typeface="Calibri"/>
                <a:ea typeface="Calibri"/>
                <a:cs typeface="Calibri"/>
                <a:sym typeface="Calibri"/>
              </a:rPr>
              <a:t>Rahab</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41</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“Can you drag out </a:t>
            </a:r>
            <a:r>
              <a:rPr lang="en-US" sz="2400" u="sng">
                <a:solidFill>
                  <a:srgbClr val="FFFFFF"/>
                </a:solidFill>
                <a:latin typeface="Calibri"/>
                <a:ea typeface="Calibri"/>
                <a:cs typeface="Calibri"/>
                <a:sym typeface="Calibri"/>
              </a:rPr>
              <a:t>Leviathan</a:t>
            </a:r>
            <a:r>
              <a:rPr lang="en-US" sz="2400">
                <a:solidFill>
                  <a:srgbClr val="FFFFFF"/>
                </a:solidFill>
                <a:latin typeface="Calibri"/>
                <a:ea typeface="Calibri"/>
                <a:cs typeface="Calibri"/>
                <a:sym typeface="Calibri"/>
              </a:rPr>
              <a:t> with a fishhook,</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press down his tongue with a rope?</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ccd2e997d1_0_12"/>
          <p:cNvSpPr/>
          <p:nvPr/>
        </p:nvSpPr>
        <p:spPr>
          <a:xfrm>
            <a:off x="646175" y="367650"/>
            <a:ext cx="8016600" cy="440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32</a:t>
            </a: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In the twelfth year, on the fifteenth day of the month, the word of the Lord came to me: </a:t>
            </a:r>
            <a:r>
              <a:rPr b="1" baseline="30000" lang="en-US" sz="2400">
                <a:solidFill>
                  <a:srgbClr val="FFFFFF"/>
                </a:solidFill>
                <a:latin typeface="Calibri"/>
                <a:ea typeface="Calibri"/>
                <a:cs typeface="Calibri"/>
                <a:sym typeface="Calibri"/>
              </a:rPr>
              <a:t>18</a:t>
            </a:r>
            <a:r>
              <a:rPr lang="en-US" sz="2400">
                <a:solidFill>
                  <a:srgbClr val="FFFFFF"/>
                </a:solidFill>
                <a:latin typeface="Calibri"/>
                <a:ea typeface="Calibri"/>
                <a:cs typeface="Calibri"/>
                <a:sym typeface="Calibri"/>
              </a:rPr>
              <a:t>“Son of man, wail for the hordes of Egypt and consign to the earth below both her and the daughters of mighty nations, along with those who go down to the pit….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12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22</a:t>
            </a:r>
            <a:r>
              <a:rPr lang="en-US" sz="2400">
                <a:solidFill>
                  <a:srgbClr val="FFFFFF"/>
                </a:solidFill>
                <a:latin typeface="Calibri"/>
                <a:ea typeface="Calibri"/>
                <a:cs typeface="Calibri"/>
                <a:sym typeface="Calibri"/>
              </a:rPr>
              <a:t>“Assyria is there with her whole army; …. All who had spread terror in the land of the living are slain, fallen by the sword….</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12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31</a:t>
            </a:r>
            <a:r>
              <a:rPr lang="en-US" sz="2400">
                <a:solidFill>
                  <a:srgbClr val="FFFFFF"/>
                </a:solidFill>
                <a:latin typeface="Calibri"/>
                <a:ea typeface="Calibri"/>
                <a:cs typeface="Calibri"/>
                <a:sym typeface="Calibri"/>
              </a:rPr>
              <a:t>“Pharaoh—he and all his army—will see them and </a:t>
            </a:r>
            <a:r>
              <a:rPr lang="en-US" sz="2400" u="sng">
                <a:solidFill>
                  <a:srgbClr val="FFFFFF"/>
                </a:solidFill>
                <a:latin typeface="Calibri"/>
                <a:ea typeface="Calibri"/>
                <a:cs typeface="Calibri"/>
                <a:sym typeface="Calibri"/>
              </a:rPr>
              <a:t>he will be consoled</a:t>
            </a:r>
            <a:r>
              <a:rPr lang="en-US" sz="2400">
                <a:solidFill>
                  <a:srgbClr val="FFFFFF"/>
                </a:solidFill>
                <a:latin typeface="Calibri"/>
                <a:ea typeface="Calibri"/>
                <a:cs typeface="Calibri"/>
                <a:sym typeface="Calibri"/>
              </a:rPr>
              <a:t> for all his hordes that were killed by the sword…. </a:t>
            </a:r>
            <a:r>
              <a:rPr b="1" baseline="30000" lang="en-US" sz="2400">
                <a:solidFill>
                  <a:srgbClr val="FFFFFF"/>
                </a:solidFill>
                <a:latin typeface="Calibri"/>
                <a:ea typeface="Calibri"/>
                <a:cs typeface="Calibri"/>
                <a:sym typeface="Calibri"/>
              </a:rPr>
              <a:t>32</a:t>
            </a:r>
            <a:r>
              <a:rPr lang="en-US" sz="2400">
                <a:solidFill>
                  <a:srgbClr val="FFFFFF"/>
                </a:solidFill>
                <a:latin typeface="Calibri"/>
                <a:ea typeface="Calibri"/>
                <a:cs typeface="Calibri"/>
                <a:sym typeface="Calibri"/>
              </a:rPr>
              <a:t>Although I had him spread terror in the land of the living, Pharaoh and all his hordes will be laid among … those killed by the sword, declares the Sovereign Lord.”</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ccd2e997d1_0_52"/>
          <p:cNvSpPr/>
          <p:nvPr/>
        </p:nvSpPr>
        <p:spPr>
          <a:xfrm>
            <a:off x="806325" y="665825"/>
            <a:ext cx="7649400" cy="41010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29</a:t>
            </a: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In the twenty-seventh year, in the first month, on the first day of the month, the word of the LORD came to me: </a:t>
            </a:r>
            <a:r>
              <a:rPr b="1" baseline="30000" lang="en-US" sz="2400">
                <a:solidFill>
                  <a:srgbClr val="FFFFFF"/>
                </a:solidFill>
                <a:latin typeface="Calibri"/>
                <a:ea typeface="Calibri"/>
                <a:cs typeface="Calibri"/>
                <a:sym typeface="Calibri"/>
              </a:rPr>
              <a:t>18</a:t>
            </a:r>
            <a:r>
              <a:rPr lang="en-US" sz="2400">
                <a:solidFill>
                  <a:srgbClr val="FFFFFF"/>
                </a:solidFill>
                <a:latin typeface="Calibri"/>
                <a:ea typeface="Calibri"/>
                <a:cs typeface="Calibri"/>
                <a:sym typeface="Calibri"/>
              </a:rPr>
              <a:t>“Son of man, Nebuchadnezzar king of Babylon made his army labor hard against Tyre …, yet neither he nor his army got anything from Tyre to pay for the labor that he had performed against her. </a:t>
            </a:r>
            <a:r>
              <a:rPr b="1" baseline="30000" lang="en-US" sz="2400">
                <a:solidFill>
                  <a:srgbClr val="FFFFFF"/>
                </a:solidFill>
                <a:latin typeface="Calibri"/>
                <a:ea typeface="Calibri"/>
                <a:cs typeface="Calibri"/>
                <a:sym typeface="Calibri"/>
              </a:rPr>
              <a:t>19</a:t>
            </a:r>
            <a:r>
              <a:rPr lang="en-US" sz="2400">
                <a:solidFill>
                  <a:srgbClr val="FFFFFF"/>
                </a:solidFill>
                <a:latin typeface="Calibri"/>
                <a:ea typeface="Calibri"/>
                <a:cs typeface="Calibri"/>
                <a:sym typeface="Calibri"/>
              </a:rPr>
              <a:t>Therefore thus says the Lord GOD: Behold, I will give the land of Egypt to Nebuchadnezzar king of Babylon; and </a:t>
            </a:r>
            <a:r>
              <a:rPr lang="en-US" sz="2400" u="sng">
                <a:solidFill>
                  <a:srgbClr val="FFFFFF"/>
                </a:solidFill>
                <a:latin typeface="Calibri"/>
                <a:ea typeface="Calibri"/>
                <a:cs typeface="Calibri"/>
                <a:sym typeface="Calibri"/>
              </a:rPr>
              <a:t>he shall carry off its wealth and despoil it and plunder it</a:t>
            </a:r>
            <a:r>
              <a:rPr lang="en-US" sz="2400">
                <a:solidFill>
                  <a:srgbClr val="FFFFFF"/>
                </a:solidFill>
                <a:latin typeface="Calibri"/>
                <a:ea typeface="Calibri"/>
                <a:cs typeface="Calibri"/>
                <a:sym typeface="Calibri"/>
              </a:rPr>
              <a:t> .... </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“On that day I will cause </a:t>
            </a:r>
            <a:r>
              <a:rPr lang="en-US" sz="2400" u="sng">
                <a:solidFill>
                  <a:srgbClr val="FFFFFF"/>
                </a:solidFill>
                <a:latin typeface="Calibri"/>
                <a:ea typeface="Calibri"/>
                <a:cs typeface="Calibri"/>
                <a:sym typeface="Calibri"/>
              </a:rPr>
              <a:t>a horn to spring up for the house of Israel</a:t>
            </a:r>
            <a:r>
              <a:rPr lang="en-US" sz="2400">
                <a:solidFill>
                  <a:srgbClr val="FFFFFF"/>
                </a:solidFill>
                <a:latin typeface="Calibri"/>
                <a:ea typeface="Calibri"/>
                <a:cs typeface="Calibri"/>
                <a:sym typeface="Calibri"/>
              </a:rPr>
              <a:t>, and I will open your lips among them. Then they will know that I am the LORD.”</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ccd2e997d1_0_56"/>
          <p:cNvSpPr/>
          <p:nvPr/>
        </p:nvSpPr>
        <p:spPr>
          <a:xfrm>
            <a:off x="957050" y="537600"/>
            <a:ext cx="7319700" cy="40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30</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prophesy ..., Thus says the Lord GOD:</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“Wail, ‘Alas for the day!’</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3	</a:t>
            </a:r>
            <a:r>
              <a:rPr lang="en-US" sz="2400">
                <a:solidFill>
                  <a:srgbClr val="FFFFFF"/>
                </a:solidFill>
                <a:latin typeface="Calibri"/>
                <a:ea typeface="Calibri"/>
                <a:cs typeface="Calibri"/>
                <a:sym typeface="Calibri"/>
              </a:rPr>
              <a:t>For the day is near,</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u="sng">
                <a:solidFill>
                  <a:srgbClr val="FFFFFF"/>
                </a:solidFill>
                <a:latin typeface="Calibri"/>
                <a:ea typeface="Calibri"/>
                <a:cs typeface="Calibri"/>
                <a:sym typeface="Calibri"/>
              </a:rPr>
              <a:t>the day of the LORD</a:t>
            </a:r>
            <a:r>
              <a:rPr lang="en-US" sz="2400">
                <a:solidFill>
                  <a:srgbClr val="FFFFFF"/>
                </a:solidFill>
                <a:latin typeface="Calibri"/>
                <a:ea typeface="Calibri"/>
                <a:cs typeface="Calibri"/>
                <a:sym typeface="Calibri"/>
              </a:rPr>
              <a:t> is near;</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it will be a day of clouds,</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 time of doom for the nations.</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4</a:t>
            </a:r>
            <a:r>
              <a:rPr lang="en-US" sz="2400">
                <a:solidFill>
                  <a:srgbClr val="FFFFFF"/>
                </a:solidFill>
                <a:latin typeface="Calibri"/>
                <a:ea typeface="Calibri"/>
                <a:cs typeface="Calibri"/>
                <a:sym typeface="Calibri"/>
              </a:rPr>
              <a:t>A sword shall come upon Egypt,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anguish shall be in Cush,</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when the slain fall in Egypt,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her wealth is carried away</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her foundations are torn down.</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ceea4ab4d9_0_0"/>
          <p:cNvSpPr/>
          <p:nvPr/>
        </p:nvSpPr>
        <p:spPr>
          <a:xfrm>
            <a:off x="806325" y="357425"/>
            <a:ext cx="7649400" cy="4409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Isaiah 61</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The Spirit of the Lord GOD is upon me,</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because the LORD has anointed me</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to bring good news to the poor;…</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to proclaim the year of the LORD’s favor,</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u="sng">
                <a:solidFill>
                  <a:srgbClr val="FFFFFF"/>
                </a:solidFill>
                <a:latin typeface="Calibri"/>
                <a:ea typeface="Calibri"/>
                <a:cs typeface="Calibri"/>
                <a:sym typeface="Calibri"/>
              </a:rPr>
              <a:t>and the day of vengeance of our God</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Luke 4</a:t>
            </a:r>
            <a:r>
              <a:rPr b="1" baseline="30000" lang="en-US" sz="2400">
                <a:solidFill>
                  <a:srgbClr val="FFFFFF"/>
                </a:solidFill>
                <a:latin typeface="Calibri"/>
                <a:ea typeface="Calibri"/>
                <a:cs typeface="Calibri"/>
                <a:sym typeface="Calibri"/>
              </a:rPr>
              <a:t>:18</a:t>
            </a:r>
            <a:r>
              <a:rPr lang="en-US" sz="2400">
                <a:solidFill>
                  <a:srgbClr val="FFFFFF"/>
                </a:solidFill>
                <a:latin typeface="Calibri"/>
                <a:ea typeface="Calibri"/>
                <a:cs typeface="Calibri"/>
                <a:sym typeface="Calibri"/>
              </a:rPr>
              <a:t>“The Spirit of the Lord is upon me,</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because he has anointed me</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to proclaim good news to the poor….</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19</a:t>
            </a:r>
            <a:r>
              <a:rPr lang="en-US" sz="2400">
                <a:solidFill>
                  <a:srgbClr val="FFFFFF"/>
                </a:solidFill>
                <a:latin typeface="Calibri"/>
                <a:ea typeface="Calibri"/>
                <a:cs typeface="Calibri"/>
                <a:sym typeface="Calibri"/>
              </a:rPr>
              <a:t>to proclaim the year of the Lord’s favor.” …</a:t>
            </a:r>
            <a:endParaRPr sz="2400">
              <a:solidFill>
                <a:srgbClr val="FFFFFF"/>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And he began to say to them, “Today this Scripture </a:t>
            </a:r>
            <a:r>
              <a:rPr lang="en-US" sz="2400" u="sng">
                <a:solidFill>
                  <a:srgbClr val="FFFFFF"/>
                </a:solidFill>
                <a:latin typeface="Calibri"/>
                <a:ea typeface="Calibri"/>
                <a:cs typeface="Calibri"/>
                <a:sym typeface="Calibri"/>
              </a:rPr>
              <a:t>has been fulfille</a:t>
            </a:r>
            <a:r>
              <a:rPr lang="en-US" sz="2400">
                <a:solidFill>
                  <a:srgbClr val="FFFFFF"/>
                </a:solidFill>
                <a:latin typeface="Calibri"/>
                <a:ea typeface="Calibri"/>
                <a:cs typeface="Calibri"/>
                <a:sym typeface="Calibri"/>
              </a:rPr>
              <a:t>d in your hearing.”</a:t>
            </a:r>
            <a:endParaRPr sz="2400">
              <a:solidFill>
                <a:srgbClr val="FFFFFF"/>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c8e6452206_0_0"/>
          <p:cNvSpPr/>
          <p:nvPr/>
        </p:nvSpPr>
        <p:spPr>
          <a:xfrm>
            <a:off x="914400" y="666750"/>
            <a:ext cx="7086600" cy="37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3900" u="none" cap="none" strike="noStrike">
                <a:solidFill>
                  <a:srgbClr val="F3F3F3"/>
                </a:solidFill>
                <a:latin typeface="Calibri"/>
                <a:ea typeface="Calibri"/>
                <a:cs typeface="Calibri"/>
                <a:sym typeface="Calibri"/>
              </a:rPr>
              <a:t>Book of Ezekiel</a:t>
            </a:r>
            <a:endParaRPr b="1" i="0" sz="3900" u="none" cap="none" strike="noStrike">
              <a:solidFill>
                <a:srgbClr val="F3F3F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3F3F3"/>
                </a:solidFill>
                <a:latin typeface="Calibri"/>
                <a:ea typeface="Calibri"/>
                <a:cs typeface="Calibri"/>
                <a:sym typeface="Calibri"/>
              </a:rPr>
              <a:t>Lesson </a:t>
            </a:r>
            <a:r>
              <a:rPr b="1" lang="en-US" sz="2400">
                <a:solidFill>
                  <a:srgbClr val="F3F3F3"/>
                </a:solidFill>
                <a:latin typeface="Calibri"/>
                <a:ea typeface="Calibri"/>
                <a:cs typeface="Calibri"/>
                <a:sym typeface="Calibri"/>
              </a:rPr>
              <a:t>8</a:t>
            </a:r>
            <a:endParaRPr b="1" i="0" sz="2400" u="none" cap="none" strike="noStrike">
              <a:solidFill>
                <a:srgbClr val="F3F3F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ccd2e997d1_0_0"/>
          <p:cNvSpPr/>
          <p:nvPr/>
        </p:nvSpPr>
        <p:spPr>
          <a:xfrm>
            <a:off x="1015200" y="1033250"/>
            <a:ext cx="71136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24</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Now the word of the LORD came to me in the ninth year, in the tenth month, on the tenth of the month, saying,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a:t>
            </a:r>
            <a:r>
              <a:rPr lang="en-US" sz="2400" u="sng">
                <a:solidFill>
                  <a:srgbClr val="FFFFFF"/>
                </a:solidFill>
                <a:latin typeface="Calibri"/>
                <a:ea typeface="Calibri"/>
                <a:cs typeface="Calibri"/>
                <a:sym typeface="Calibri"/>
              </a:rPr>
              <a:t>write the name of</a:t>
            </a:r>
            <a:r>
              <a:rPr lang="en-US" sz="2400">
                <a:solidFill>
                  <a:srgbClr val="FFFFFF"/>
                </a:solidFill>
                <a:latin typeface="Calibri"/>
                <a:ea typeface="Calibri"/>
                <a:cs typeface="Calibri"/>
                <a:sym typeface="Calibri"/>
              </a:rPr>
              <a:t> the day, </a:t>
            </a:r>
            <a:r>
              <a:rPr lang="en-US" sz="2400" u="sng">
                <a:solidFill>
                  <a:srgbClr val="FFFFFF"/>
                </a:solidFill>
                <a:latin typeface="Calibri"/>
                <a:ea typeface="Calibri"/>
                <a:cs typeface="Calibri"/>
                <a:sym typeface="Calibri"/>
              </a:rPr>
              <a:t>this very day</a:t>
            </a:r>
            <a:r>
              <a:rPr lang="en-US" sz="2400">
                <a:solidFill>
                  <a:srgbClr val="FFFFFF"/>
                </a:solidFill>
                <a:latin typeface="Calibri"/>
                <a:ea typeface="Calibri"/>
                <a:cs typeface="Calibri"/>
                <a:sym typeface="Calibri"/>
              </a:rPr>
              <a:t>. The </a:t>
            </a:r>
            <a:r>
              <a:rPr lang="en-US" sz="2400" u="sng">
                <a:solidFill>
                  <a:srgbClr val="FFFFFF"/>
                </a:solidFill>
                <a:latin typeface="Calibri"/>
                <a:ea typeface="Calibri"/>
                <a:cs typeface="Calibri"/>
                <a:sym typeface="Calibri"/>
              </a:rPr>
              <a:t>king of Babylon has laid siege to Jerusalem this very day</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ccd2e997d1_0_24"/>
          <p:cNvSpPr/>
          <p:nvPr/>
        </p:nvSpPr>
        <p:spPr>
          <a:xfrm>
            <a:off x="1071000" y="731800"/>
            <a:ext cx="7205700" cy="37857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24</a:t>
            </a:r>
            <a:r>
              <a:rPr b="1" baseline="30000" lang="en-US" sz="2400">
                <a:solidFill>
                  <a:srgbClr val="FFFFFF"/>
                </a:solidFill>
                <a:latin typeface="Calibri"/>
                <a:ea typeface="Calibri"/>
                <a:cs typeface="Calibri"/>
                <a:sym typeface="Calibri"/>
              </a:rPr>
              <a:t>:15</a:t>
            </a:r>
            <a:r>
              <a:rPr lang="en-US" sz="2400">
                <a:solidFill>
                  <a:srgbClr val="FFFFFF"/>
                </a:solidFill>
                <a:latin typeface="Calibri"/>
                <a:ea typeface="Calibri"/>
                <a:cs typeface="Calibri"/>
                <a:sym typeface="Calibri"/>
              </a:rPr>
              <a:t>And the word of the LORD came to me, saying,  </a:t>
            </a:r>
            <a:r>
              <a:rPr b="1" baseline="30000" lang="en-US" sz="2400">
                <a:solidFill>
                  <a:srgbClr val="FFFFFF"/>
                </a:solidFill>
                <a:latin typeface="Calibri"/>
                <a:ea typeface="Calibri"/>
                <a:cs typeface="Calibri"/>
                <a:sym typeface="Calibri"/>
              </a:rPr>
              <a:t>16</a:t>
            </a:r>
            <a:r>
              <a:rPr lang="en-US" sz="2400">
                <a:solidFill>
                  <a:srgbClr val="FFFFFF"/>
                </a:solidFill>
                <a:latin typeface="Calibri"/>
                <a:ea typeface="Calibri"/>
                <a:cs typeface="Calibri"/>
                <a:sym typeface="Calibri"/>
              </a:rPr>
              <a:t>“Son of man, behold, I am about to </a:t>
            </a:r>
            <a:r>
              <a:rPr lang="en-US" sz="2400" u="sng">
                <a:solidFill>
                  <a:srgbClr val="FFFFFF"/>
                </a:solidFill>
                <a:latin typeface="Calibri"/>
                <a:ea typeface="Calibri"/>
                <a:cs typeface="Calibri"/>
                <a:sym typeface="Calibri"/>
              </a:rPr>
              <a:t>take from you what is precious to your eyes</a:t>
            </a:r>
            <a:r>
              <a:rPr lang="en-US" sz="2400">
                <a:solidFill>
                  <a:srgbClr val="FFFFFF"/>
                </a:solidFill>
                <a:latin typeface="Calibri"/>
                <a:ea typeface="Calibri"/>
                <a:cs typeface="Calibri"/>
                <a:sym typeface="Calibri"/>
              </a:rPr>
              <a:t> with a fatal blow; but you shall not mourn and you shall not weep, and your tears shall not come…. </a:t>
            </a:r>
            <a:r>
              <a:rPr b="1" baseline="30000" lang="en-US" sz="2400">
                <a:solidFill>
                  <a:srgbClr val="FFFFFF"/>
                </a:solidFill>
                <a:latin typeface="Calibri"/>
                <a:ea typeface="Calibri"/>
                <a:cs typeface="Calibri"/>
                <a:sym typeface="Calibri"/>
              </a:rPr>
              <a:t>18</a:t>
            </a:r>
            <a:r>
              <a:rPr lang="en-US" sz="2400">
                <a:solidFill>
                  <a:srgbClr val="FFFFFF"/>
                </a:solidFill>
                <a:latin typeface="Calibri"/>
                <a:ea typeface="Calibri"/>
                <a:cs typeface="Calibri"/>
                <a:sym typeface="Calibri"/>
              </a:rPr>
              <a:t>So I spoke to the people in the morning, and in the evening </a:t>
            </a:r>
            <a:r>
              <a:rPr lang="en-US" sz="2400" u="sng">
                <a:solidFill>
                  <a:srgbClr val="FFFFFF"/>
                </a:solidFill>
                <a:latin typeface="Calibri"/>
                <a:ea typeface="Calibri"/>
                <a:cs typeface="Calibri"/>
                <a:sym typeface="Calibri"/>
              </a:rPr>
              <a:t>my wife died</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20</a:t>
            </a:r>
            <a:r>
              <a:rPr lang="en-US" sz="2400">
                <a:solidFill>
                  <a:srgbClr val="FFFFFF"/>
                </a:solidFill>
                <a:latin typeface="Calibri"/>
                <a:ea typeface="Calibri"/>
                <a:cs typeface="Calibri"/>
                <a:sym typeface="Calibri"/>
              </a:rPr>
              <a:t>Then I said to them, … </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 … “This is what the Lord GOD says: ‘Behold, I am about to </a:t>
            </a:r>
            <a:r>
              <a:rPr lang="en-US" sz="2400" u="sng">
                <a:solidFill>
                  <a:srgbClr val="FFFFFF"/>
                </a:solidFill>
                <a:latin typeface="Calibri"/>
                <a:ea typeface="Calibri"/>
                <a:cs typeface="Calibri"/>
                <a:sym typeface="Calibri"/>
              </a:rPr>
              <a:t>profane My sanctuary</a:t>
            </a:r>
            <a:r>
              <a:rPr lang="en-US" sz="2400">
                <a:solidFill>
                  <a:srgbClr val="FFFFFF"/>
                </a:solidFill>
                <a:latin typeface="Calibri"/>
                <a:ea typeface="Calibri"/>
                <a:cs typeface="Calibri"/>
                <a:sym typeface="Calibri"/>
              </a:rPr>
              <a:t>, the pride of your power, that </a:t>
            </a:r>
            <a:r>
              <a:rPr lang="en-US" sz="2400" u="sng">
                <a:solidFill>
                  <a:srgbClr val="FFFFFF"/>
                </a:solidFill>
                <a:latin typeface="Calibri"/>
                <a:ea typeface="Calibri"/>
                <a:cs typeface="Calibri"/>
                <a:sym typeface="Calibri"/>
              </a:rPr>
              <a:t>which is precious in your eyes</a:t>
            </a:r>
            <a:r>
              <a:rPr lang="en-US" sz="2400">
                <a:solidFill>
                  <a:srgbClr val="FFFFFF"/>
                </a:solidFill>
                <a:latin typeface="Calibri"/>
                <a:ea typeface="Calibri"/>
                <a:cs typeface="Calibri"/>
                <a:sym typeface="Calibri"/>
              </a:rPr>
              <a:t> and the longing of your soul; and your sons and your daughters whom you have left behind will fall by the sword.</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ce76419283_0_35"/>
          <p:cNvSpPr/>
          <p:nvPr/>
        </p:nvSpPr>
        <p:spPr>
          <a:xfrm>
            <a:off x="721525" y="335350"/>
            <a:ext cx="8233200" cy="43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alibri"/>
                <a:ea typeface="Calibri"/>
                <a:cs typeface="Calibri"/>
                <a:sym typeface="Calibri"/>
              </a:rPr>
              <a:t>Historical Time Frame of Ezekiel 24, 29-33</a:t>
            </a:r>
            <a:endParaRPr b="1"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12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lang="en-US" sz="2400">
                <a:solidFill>
                  <a:srgbClr val="FFFFFF"/>
                </a:solidFill>
                <a:latin typeface="Calibri"/>
                <a:ea typeface="Calibri"/>
                <a:cs typeface="Calibri"/>
                <a:sym typeface="Calibri"/>
              </a:rPr>
              <a:t>January 588 BC: </a:t>
            </a:r>
            <a:r>
              <a:rPr i="1" lang="en-US" sz="2400">
                <a:solidFill>
                  <a:srgbClr val="FFFFFF"/>
                </a:solidFill>
                <a:latin typeface="Calibri"/>
                <a:ea typeface="Calibri"/>
                <a:cs typeface="Calibri"/>
                <a:sym typeface="Calibri"/>
              </a:rPr>
              <a:t>The siege of Jerusalem begins (24:1-14) </a:t>
            </a:r>
            <a:endParaRPr i="1"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January 587 BC: Prophecy against Egypt (</a:t>
            </a:r>
            <a:r>
              <a:rPr lang="en-US" sz="2400" u="sng">
                <a:solidFill>
                  <a:srgbClr val="FFFFFF"/>
                </a:solidFill>
                <a:latin typeface="Calibri"/>
                <a:ea typeface="Calibri"/>
                <a:cs typeface="Calibri"/>
                <a:sym typeface="Calibri"/>
              </a:rPr>
              <a:t>29:1-16</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April 587 BC: Re-affirmation of the fall of Egypt (30:20-26)</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June 587 BC: Egypt compared with Assyria (31:1-18)</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July 586 BC: </a:t>
            </a:r>
            <a:r>
              <a:rPr i="1" lang="en-US" sz="2400">
                <a:solidFill>
                  <a:srgbClr val="FFFFFF"/>
                </a:solidFill>
                <a:latin typeface="Calibri"/>
                <a:ea typeface="Calibri"/>
                <a:cs typeface="Calibri"/>
                <a:sym typeface="Calibri"/>
              </a:rPr>
              <a:t>Destruction of Jerusalem Temple (24:15-24)</a:t>
            </a:r>
            <a:endParaRPr i="1"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January 585 BC: </a:t>
            </a:r>
            <a:r>
              <a:rPr i="1" lang="en-US" sz="2400">
                <a:solidFill>
                  <a:srgbClr val="FFFFFF"/>
                </a:solidFill>
                <a:latin typeface="Calibri"/>
                <a:ea typeface="Calibri"/>
                <a:cs typeface="Calibri"/>
                <a:sym typeface="Calibri"/>
              </a:rPr>
              <a:t>Arrival of fugitive from Jerusalem (33:21-22)</a:t>
            </a:r>
            <a:endParaRPr i="1"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March 585 BC: Lamentation over Pharaoh and Egypt (32:1-16)</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April 585 BC: Consolation for Pharaoh (32:17-32)</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April 571 BC: Re-confirmation of the fall of Egypt (</a:t>
            </a:r>
            <a:r>
              <a:rPr lang="en-US" sz="2400" u="sng">
                <a:solidFill>
                  <a:srgbClr val="FFFFFF"/>
                </a:solidFill>
                <a:latin typeface="Calibri"/>
                <a:ea typeface="Calibri"/>
                <a:cs typeface="Calibri"/>
                <a:sym typeface="Calibri"/>
              </a:rPr>
              <a:t>29:17-21</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         	           Lamentation over fall of Egypt (30:1-19)</a:t>
            </a:r>
            <a:endParaRPr sz="24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ccd2e997d1_0_28"/>
          <p:cNvSpPr/>
          <p:nvPr/>
        </p:nvSpPr>
        <p:spPr>
          <a:xfrm>
            <a:off x="1071000" y="731800"/>
            <a:ext cx="7113600" cy="3785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24</a:t>
            </a:r>
            <a:r>
              <a:rPr b="1" baseline="30000" lang="en-US" sz="2400">
                <a:solidFill>
                  <a:schemeClr val="lt1"/>
                </a:solidFill>
                <a:latin typeface="Calibri"/>
                <a:ea typeface="Calibri"/>
                <a:cs typeface="Calibri"/>
                <a:sym typeface="Calibri"/>
              </a:rPr>
              <a:t>:25</a:t>
            </a:r>
            <a:r>
              <a:rPr lang="en-US" sz="2400">
                <a:solidFill>
                  <a:schemeClr val="lt1"/>
                </a:solidFill>
                <a:latin typeface="Calibri"/>
                <a:ea typeface="Calibri"/>
                <a:cs typeface="Calibri"/>
                <a:sym typeface="Calibri"/>
              </a:rPr>
              <a:t>‘As for you, son of man, will it not be on the day when I take from them their stronghold, the joy of their splendor, that </a:t>
            </a:r>
            <a:r>
              <a:rPr lang="en-US" sz="2400" u="sng">
                <a:solidFill>
                  <a:schemeClr val="lt1"/>
                </a:solidFill>
                <a:latin typeface="Calibri"/>
                <a:ea typeface="Calibri"/>
                <a:cs typeface="Calibri"/>
                <a:sym typeface="Calibri"/>
              </a:rPr>
              <a:t>which is precious in their eyes</a:t>
            </a:r>
            <a:r>
              <a:rPr lang="en-US" sz="2400">
                <a:solidFill>
                  <a:schemeClr val="lt1"/>
                </a:solidFill>
                <a:latin typeface="Calibri"/>
                <a:ea typeface="Calibri"/>
                <a:cs typeface="Calibri"/>
                <a:sym typeface="Calibri"/>
              </a:rPr>
              <a:t> and their heart’s longing, their sons and their daughters, </a:t>
            </a:r>
            <a:r>
              <a:rPr b="1" baseline="30000" lang="en-US" sz="2400">
                <a:solidFill>
                  <a:schemeClr val="lt1"/>
                </a:solidFill>
                <a:latin typeface="Calibri"/>
                <a:ea typeface="Calibri"/>
                <a:cs typeface="Calibri"/>
                <a:sym typeface="Calibri"/>
              </a:rPr>
              <a:t>26</a:t>
            </a:r>
            <a:r>
              <a:rPr lang="en-US" sz="2400">
                <a:solidFill>
                  <a:schemeClr val="lt1"/>
                </a:solidFill>
                <a:latin typeface="Calibri"/>
                <a:ea typeface="Calibri"/>
                <a:cs typeface="Calibri"/>
                <a:sym typeface="Calibri"/>
              </a:rPr>
              <a:t>that on that day the </a:t>
            </a:r>
            <a:r>
              <a:rPr lang="en-US" sz="2400" u="sng">
                <a:solidFill>
                  <a:schemeClr val="lt1"/>
                </a:solidFill>
                <a:latin typeface="Calibri"/>
                <a:ea typeface="Calibri"/>
                <a:cs typeface="Calibri"/>
                <a:sym typeface="Calibri"/>
              </a:rPr>
              <a:t>one who escapes will come to you with information</a:t>
            </a:r>
            <a:r>
              <a:rPr lang="en-US" sz="2400">
                <a:solidFill>
                  <a:schemeClr val="lt1"/>
                </a:solidFill>
                <a:latin typeface="Calibri"/>
                <a:ea typeface="Calibri"/>
                <a:cs typeface="Calibri"/>
                <a:sym typeface="Calibri"/>
              </a:rPr>
              <a:t> for your ears? </a:t>
            </a:r>
            <a:r>
              <a:rPr b="1" baseline="30000" lang="en-US" sz="2400">
                <a:solidFill>
                  <a:schemeClr val="lt1"/>
                </a:solidFill>
                <a:latin typeface="Calibri"/>
                <a:ea typeface="Calibri"/>
                <a:cs typeface="Calibri"/>
                <a:sym typeface="Calibri"/>
              </a:rPr>
              <a:t>27</a:t>
            </a:r>
            <a:r>
              <a:rPr lang="en-US" sz="2400">
                <a:solidFill>
                  <a:schemeClr val="lt1"/>
                </a:solidFill>
                <a:latin typeface="Calibri"/>
                <a:ea typeface="Calibri"/>
                <a:cs typeface="Calibri"/>
                <a:sym typeface="Calibri"/>
              </a:rPr>
              <a:t>On that day </a:t>
            </a:r>
            <a:r>
              <a:rPr lang="en-US" sz="2400" u="sng">
                <a:solidFill>
                  <a:schemeClr val="lt1"/>
                </a:solidFill>
                <a:latin typeface="Calibri"/>
                <a:ea typeface="Calibri"/>
                <a:cs typeface="Calibri"/>
                <a:sym typeface="Calibri"/>
              </a:rPr>
              <a:t>your mouth will be opened</a:t>
            </a:r>
            <a:r>
              <a:rPr lang="en-US" sz="2400">
                <a:solidFill>
                  <a:schemeClr val="lt1"/>
                </a:solidFill>
                <a:latin typeface="Calibri"/>
                <a:ea typeface="Calibri"/>
                <a:cs typeface="Calibri"/>
                <a:sym typeface="Calibri"/>
              </a:rPr>
              <a:t> to him who escaped, and you will speak and no longer be silenced. So </a:t>
            </a:r>
            <a:r>
              <a:rPr lang="en-US" sz="2400" u="sng">
                <a:solidFill>
                  <a:schemeClr val="lt1"/>
                </a:solidFill>
                <a:latin typeface="Calibri"/>
                <a:ea typeface="Calibri"/>
                <a:cs typeface="Calibri"/>
                <a:sym typeface="Calibri"/>
              </a:rPr>
              <a:t>you will be a sign to them, and they will know that I am the LORD</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ccd2e997d1_0_40"/>
          <p:cNvSpPr/>
          <p:nvPr/>
        </p:nvSpPr>
        <p:spPr>
          <a:xfrm>
            <a:off x="1015200" y="600150"/>
            <a:ext cx="7113600" cy="378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:7</a:t>
            </a:r>
            <a:r>
              <a:rPr lang="en-US" sz="2400">
                <a:solidFill>
                  <a:srgbClr val="FFFFFF"/>
                </a:solidFill>
                <a:latin typeface="Calibri"/>
                <a:ea typeface="Calibri"/>
                <a:cs typeface="Calibri"/>
                <a:sym typeface="Calibri"/>
              </a:rPr>
              <a:t>“So you, son of man, I have made a watchman for the house of Israel. Whenever you hear a word from my mouth, you shall give them warning from me.</a:t>
            </a:r>
            <a:r>
              <a:rPr b="1"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8</a:t>
            </a:r>
            <a:r>
              <a:rPr lang="en-US" sz="2400" u="sng">
                <a:solidFill>
                  <a:srgbClr val="FFFFFF"/>
                </a:solidFill>
                <a:latin typeface="Calibri"/>
                <a:ea typeface="Calibri"/>
                <a:cs typeface="Calibri"/>
                <a:sym typeface="Calibri"/>
              </a:rPr>
              <a:t>If</a:t>
            </a:r>
            <a:r>
              <a:rPr lang="en-US" sz="2400">
                <a:solidFill>
                  <a:srgbClr val="FFFFFF"/>
                </a:solidFill>
                <a:latin typeface="Calibri"/>
                <a:ea typeface="Calibri"/>
                <a:cs typeface="Calibri"/>
                <a:sym typeface="Calibri"/>
              </a:rPr>
              <a:t> I say to the wicked, O wicked one, you shall surely die, and </a:t>
            </a:r>
            <a:r>
              <a:rPr lang="en-US" sz="2400" u="sng">
                <a:solidFill>
                  <a:srgbClr val="FFFFFF"/>
                </a:solidFill>
                <a:latin typeface="Calibri"/>
                <a:ea typeface="Calibri"/>
                <a:cs typeface="Calibri"/>
                <a:sym typeface="Calibri"/>
              </a:rPr>
              <a:t>you do not speak to warn the wicked</a:t>
            </a:r>
            <a:r>
              <a:rPr lang="en-US" sz="2400">
                <a:solidFill>
                  <a:srgbClr val="FFFFFF"/>
                </a:solidFill>
                <a:latin typeface="Calibri"/>
                <a:ea typeface="Calibri"/>
                <a:cs typeface="Calibri"/>
                <a:sym typeface="Calibri"/>
              </a:rPr>
              <a:t> to turn from his way, that wicked person shall die in his iniquity, but </a:t>
            </a:r>
            <a:r>
              <a:rPr lang="en-US" sz="2400" u="sng">
                <a:solidFill>
                  <a:srgbClr val="FFFFFF"/>
                </a:solidFill>
                <a:latin typeface="Calibri"/>
                <a:ea typeface="Calibri"/>
                <a:cs typeface="Calibri"/>
                <a:sym typeface="Calibri"/>
              </a:rPr>
              <a:t>his blood I will require at your hand</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But if you warn the wicked to turn from his way, and he does not turn from his way, that person shall die in his iniquity, but you will have delivered your soul.</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ccd2e997d1_0_36"/>
          <p:cNvSpPr/>
          <p:nvPr/>
        </p:nvSpPr>
        <p:spPr>
          <a:xfrm>
            <a:off x="650550" y="381450"/>
            <a:ext cx="7842900" cy="457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“And you …, say to the house of Israel, Thus have you said: ‘Surely our transgressions and our sins are upon us, and we rot away because of them. How then can we live?’ </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Say to them, As I live ..., </a:t>
            </a:r>
            <a:r>
              <a:rPr lang="en-US" sz="2400" u="sng">
                <a:solidFill>
                  <a:srgbClr val="FFFFFF"/>
                </a:solidFill>
                <a:latin typeface="Calibri"/>
                <a:ea typeface="Calibri"/>
                <a:cs typeface="Calibri"/>
                <a:sym typeface="Calibri"/>
              </a:rPr>
              <a:t>I have no pleasure in the death of the wicked</a:t>
            </a:r>
            <a:r>
              <a:rPr lang="en-US" sz="2400">
                <a:solidFill>
                  <a:srgbClr val="FFFFFF"/>
                </a:solidFill>
                <a:latin typeface="Calibri"/>
                <a:ea typeface="Calibri"/>
                <a:cs typeface="Calibri"/>
                <a:sym typeface="Calibri"/>
              </a:rPr>
              <a:t>, but that the wicked turn from his way and live; turn back, </a:t>
            </a:r>
            <a:r>
              <a:rPr lang="en-US" sz="2400" u="sng">
                <a:solidFill>
                  <a:srgbClr val="FFFFFF"/>
                </a:solidFill>
                <a:latin typeface="Calibri"/>
                <a:ea typeface="Calibri"/>
                <a:cs typeface="Calibri"/>
                <a:sym typeface="Calibri"/>
              </a:rPr>
              <a:t>turn back from your evil ways</a:t>
            </a:r>
            <a:r>
              <a:rPr lang="en-US" sz="2400">
                <a:solidFill>
                  <a:srgbClr val="FFFFFF"/>
                </a:solidFill>
                <a:latin typeface="Calibri"/>
                <a:ea typeface="Calibri"/>
                <a:cs typeface="Calibri"/>
                <a:sym typeface="Calibri"/>
              </a:rPr>
              <a:t>, for why will you die, O house of Israel? </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b="1" sz="2400">
              <a:solidFill>
                <a:schemeClr val="lt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lang="en-US" sz="2400">
                <a:solidFill>
                  <a:schemeClr val="lt1"/>
                </a:solidFill>
                <a:latin typeface="Calibri"/>
                <a:ea typeface="Calibri"/>
                <a:cs typeface="Calibri"/>
                <a:sym typeface="Calibri"/>
              </a:rPr>
              <a:t>33</a:t>
            </a:r>
            <a:r>
              <a:rPr b="1" baseline="30000" lang="en-US" sz="2400">
                <a:solidFill>
                  <a:schemeClr val="lt1"/>
                </a:solidFill>
                <a:latin typeface="Calibri"/>
                <a:ea typeface="Calibri"/>
                <a:cs typeface="Calibri"/>
                <a:sym typeface="Calibri"/>
              </a:rPr>
              <a:t>:18</a:t>
            </a:r>
            <a:r>
              <a:rPr lang="en-US" sz="2400">
                <a:solidFill>
                  <a:schemeClr val="lt1"/>
                </a:solidFill>
                <a:latin typeface="Calibri"/>
                <a:ea typeface="Calibri"/>
                <a:cs typeface="Calibri"/>
                <a:sym typeface="Calibri"/>
              </a:rPr>
              <a:t>When the righteous turns from his righteousness and does injustice, </a:t>
            </a:r>
            <a:r>
              <a:rPr lang="en-US" sz="2400" u="sng">
                <a:solidFill>
                  <a:schemeClr val="lt1"/>
                </a:solidFill>
                <a:latin typeface="Calibri"/>
                <a:ea typeface="Calibri"/>
                <a:cs typeface="Calibri"/>
                <a:sym typeface="Calibri"/>
              </a:rPr>
              <a:t>he shall die for it</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19</a:t>
            </a:r>
            <a:r>
              <a:rPr lang="en-US" sz="2400">
                <a:solidFill>
                  <a:schemeClr val="lt1"/>
                </a:solidFill>
                <a:latin typeface="Calibri"/>
                <a:ea typeface="Calibri"/>
                <a:cs typeface="Calibri"/>
                <a:sym typeface="Calibri"/>
              </a:rPr>
              <a:t>And when the wicked turns from his wickedness and does what is just and right, </a:t>
            </a:r>
            <a:r>
              <a:rPr lang="en-US" sz="2400" u="sng">
                <a:solidFill>
                  <a:schemeClr val="lt1"/>
                </a:solidFill>
                <a:latin typeface="Calibri"/>
                <a:ea typeface="Calibri"/>
                <a:cs typeface="Calibri"/>
                <a:sym typeface="Calibri"/>
              </a:rPr>
              <a:t>he shall live by this</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20</a:t>
            </a:r>
            <a:r>
              <a:rPr lang="en-US" sz="2400">
                <a:solidFill>
                  <a:schemeClr val="lt1"/>
                </a:solidFill>
                <a:latin typeface="Calibri"/>
                <a:ea typeface="Calibri"/>
                <a:cs typeface="Calibri"/>
                <a:sym typeface="Calibri"/>
              </a:rPr>
              <a:t>Yet you say, ‘The way of the Lord is not just.’ O house of Israel, I will judge each of you according to his ways.”</a:t>
            </a:r>
            <a:endParaRPr sz="2400">
              <a:solidFill>
                <a:schemeClr val="lt1"/>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ccd2e997d1_0_64"/>
          <p:cNvSpPr/>
          <p:nvPr/>
        </p:nvSpPr>
        <p:spPr>
          <a:xfrm>
            <a:off x="796150" y="1065750"/>
            <a:ext cx="7710600" cy="256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:14</a:t>
            </a:r>
            <a:r>
              <a:rPr lang="en-US" sz="2400">
                <a:solidFill>
                  <a:srgbClr val="FFFFFF"/>
                </a:solidFill>
                <a:latin typeface="Calibri"/>
                <a:ea typeface="Calibri"/>
                <a:cs typeface="Calibri"/>
                <a:sym typeface="Calibri"/>
              </a:rPr>
              <a:t>Again, though I say to the wicked, ‘You shall surely die,’ yet if he turns from his sin and does what is just and right, </a:t>
            </a:r>
            <a:r>
              <a:rPr b="1" baseline="30000" lang="en-US" sz="2400">
                <a:solidFill>
                  <a:srgbClr val="FFFFFF"/>
                </a:solidFill>
                <a:latin typeface="Calibri"/>
                <a:ea typeface="Calibri"/>
                <a:cs typeface="Calibri"/>
                <a:sym typeface="Calibri"/>
              </a:rPr>
              <a:t>15</a:t>
            </a:r>
            <a:r>
              <a:rPr lang="en-US" sz="2400">
                <a:solidFill>
                  <a:srgbClr val="FFFFFF"/>
                </a:solidFill>
                <a:latin typeface="Calibri"/>
                <a:ea typeface="Calibri"/>
                <a:cs typeface="Calibri"/>
                <a:sym typeface="Calibri"/>
              </a:rPr>
              <a:t>if the wicked </a:t>
            </a:r>
            <a:r>
              <a:rPr lang="en-US" sz="2400" u="sng">
                <a:solidFill>
                  <a:srgbClr val="FFFFFF"/>
                </a:solidFill>
                <a:latin typeface="Calibri"/>
                <a:ea typeface="Calibri"/>
                <a:cs typeface="Calibri"/>
                <a:sym typeface="Calibri"/>
              </a:rPr>
              <a:t>restores the pledge, gives back what he has taken by robbery, and walks in the statutes of life, not doing injustice</a:t>
            </a:r>
            <a:r>
              <a:rPr lang="en-US" sz="2400">
                <a:solidFill>
                  <a:srgbClr val="FFFFFF"/>
                </a:solidFill>
                <a:latin typeface="Calibri"/>
                <a:ea typeface="Calibri"/>
                <a:cs typeface="Calibri"/>
                <a:sym typeface="Calibri"/>
              </a:rPr>
              <a:t>, he shall surely </a:t>
            </a:r>
            <a:r>
              <a:rPr lang="en-US" sz="2400" u="sng">
                <a:solidFill>
                  <a:srgbClr val="FFFFFF"/>
                </a:solidFill>
                <a:latin typeface="Calibri"/>
                <a:ea typeface="Calibri"/>
                <a:cs typeface="Calibri"/>
                <a:sym typeface="Calibri"/>
              </a:rPr>
              <a:t>live</a:t>
            </a:r>
            <a:r>
              <a:rPr lang="en-US" sz="2400">
                <a:solidFill>
                  <a:srgbClr val="FFFFFF"/>
                </a:solidFill>
                <a:latin typeface="Calibri"/>
                <a:ea typeface="Calibri"/>
                <a:cs typeface="Calibri"/>
                <a:sym typeface="Calibri"/>
              </a:rPr>
              <a:t>; he shall </a:t>
            </a:r>
            <a:r>
              <a:rPr lang="en-US" sz="2400" u="sng">
                <a:solidFill>
                  <a:srgbClr val="FFFFFF"/>
                </a:solidFill>
                <a:latin typeface="Calibri"/>
                <a:ea typeface="Calibri"/>
                <a:cs typeface="Calibri"/>
                <a:sym typeface="Calibri"/>
              </a:rPr>
              <a:t>not die</a:t>
            </a:r>
            <a:r>
              <a:rPr lang="en-US" sz="2400">
                <a:solidFill>
                  <a:srgbClr val="FFFFFF"/>
                </a:solidFill>
                <a:latin typeface="Calibri"/>
                <a:ea typeface="Calibri"/>
                <a:cs typeface="Calibri"/>
                <a:sym typeface="Calibri"/>
              </a:rPr>
              <a:t>. </a:t>
            </a:r>
            <a:r>
              <a:rPr baseline="30000" lang="en-US" sz="2400">
                <a:solidFill>
                  <a:srgbClr val="FFFFFF"/>
                </a:solidFill>
                <a:latin typeface="Calibri"/>
                <a:ea typeface="Calibri"/>
                <a:cs typeface="Calibri"/>
                <a:sym typeface="Calibri"/>
              </a:rPr>
              <a:t>16</a:t>
            </a:r>
            <a:r>
              <a:rPr lang="en-US" sz="2400">
                <a:solidFill>
                  <a:srgbClr val="FFFFFF"/>
                </a:solidFill>
                <a:latin typeface="Calibri"/>
                <a:ea typeface="Calibri"/>
                <a:cs typeface="Calibri"/>
                <a:sym typeface="Calibri"/>
              </a:rPr>
              <a:t>None of the sins that he has committed shall be remembered against him. He has done what is just and right; he shall surely live.</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ceb06c7954_0_19"/>
          <p:cNvSpPr/>
          <p:nvPr/>
        </p:nvSpPr>
        <p:spPr>
          <a:xfrm>
            <a:off x="1005175" y="678900"/>
            <a:ext cx="7218900" cy="378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Deuteronomy 30</a:t>
            </a:r>
            <a:r>
              <a:rPr b="1" baseline="30000" lang="en-US" sz="2400">
                <a:solidFill>
                  <a:srgbClr val="FFFFFF"/>
                </a:solidFill>
                <a:latin typeface="Calibri"/>
                <a:ea typeface="Calibri"/>
                <a:cs typeface="Calibri"/>
                <a:sym typeface="Calibri"/>
              </a:rPr>
              <a:t>:15</a:t>
            </a:r>
            <a:r>
              <a:rPr lang="en-US" sz="2400">
                <a:solidFill>
                  <a:srgbClr val="FFFFFF"/>
                </a:solidFill>
                <a:latin typeface="Calibri"/>
                <a:ea typeface="Calibri"/>
                <a:cs typeface="Calibri"/>
                <a:sym typeface="Calibri"/>
              </a:rPr>
              <a:t>See, I set before you today </a:t>
            </a:r>
            <a:r>
              <a:rPr lang="en-US" sz="2400" u="sng">
                <a:solidFill>
                  <a:srgbClr val="FFFFFF"/>
                </a:solidFill>
                <a:latin typeface="Calibri"/>
                <a:ea typeface="Calibri"/>
                <a:cs typeface="Calibri"/>
                <a:sym typeface="Calibri"/>
              </a:rPr>
              <a:t>life and prosperity</a:t>
            </a:r>
            <a:r>
              <a:rPr lang="en-US" sz="2400">
                <a:solidFill>
                  <a:srgbClr val="FFFFFF"/>
                </a:solidFill>
                <a:latin typeface="Calibri"/>
                <a:ea typeface="Calibri"/>
                <a:cs typeface="Calibri"/>
                <a:sym typeface="Calibri"/>
              </a:rPr>
              <a:t>, </a:t>
            </a:r>
            <a:r>
              <a:rPr lang="en-US" sz="2400" u="sng">
                <a:solidFill>
                  <a:srgbClr val="FFFFFF"/>
                </a:solidFill>
                <a:latin typeface="Calibri"/>
                <a:ea typeface="Calibri"/>
                <a:cs typeface="Calibri"/>
                <a:sym typeface="Calibri"/>
              </a:rPr>
              <a:t>death and destruction</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16</a:t>
            </a:r>
            <a:r>
              <a:rPr lang="en-US" sz="2400">
                <a:solidFill>
                  <a:srgbClr val="FFFFFF"/>
                </a:solidFill>
                <a:latin typeface="Calibri"/>
                <a:ea typeface="Calibri"/>
                <a:cs typeface="Calibri"/>
                <a:sym typeface="Calibri"/>
              </a:rPr>
              <a:t>For I command you today to love the Lord your God, to walk in </a:t>
            </a:r>
            <a:r>
              <a:rPr lang="en-US" sz="2400" u="sng">
                <a:solidFill>
                  <a:srgbClr val="FFFFFF"/>
                </a:solidFill>
                <a:latin typeface="Calibri"/>
                <a:ea typeface="Calibri"/>
                <a:cs typeface="Calibri"/>
                <a:sym typeface="Calibri"/>
              </a:rPr>
              <a:t>obedience</a:t>
            </a:r>
            <a:r>
              <a:rPr lang="en-US" sz="2400">
                <a:solidFill>
                  <a:srgbClr val="FFFFFF"/>
                </a:solidFill>
                <a:latin typeface="Calibri"/>
                <a:ea typeface="Calibri"/>
                <a:cs typeface="Calibri"/>
                <a:sym typeface="Calibri"/>
              </a:rPr>
              <a:t> to him, and to </a:t>
            </a:r>
            <a:r>
              <a:rPr lang="en-US" sz="2400" u="sng">
                <a:solidFill>
                  <a:srgbClr val="FFFFFF"/>
                </a:solidFill>
                <a:latin typeface="Calibri"/>
                <a:ea typeface="Calibri"/>
                <a:cs typeface="Calibri"/>
                <a:sym typeface="Calibri"/>
              </a:rPr>
              <a:t>keep his commands, decrees and laws</a:t>
            </a:r>
            <a:r>
              <a:rPr lang="en-US" sz="2400">
                <a:solidFill>
                  <a:srgbClr val="FFFFFF"/>
                </a:solidFill>
                <a:latin typeface="Calibri"/>
                <a:ea typeface="Calibri"/>
                <a:cs typeface="Calibri"/>
                <a:sym typeface="Calibri"/>
              </a:rPr>
              <a:t>; then you </a:t>
            </a:r>
            <a:r>
              <a:rPr lang="en-US" sz="2400" u="sng">
                <a:solidFill>
                  <a:srgbClr val="FFFFFF"/>
                </a:solidFill>
                <a:latin typeface="Calibri"/>
                <a:ea typeface="Calibri"/>
                <a:cs typeface="Calibri"/>
                <a:sym typeface="Calibri"/>
              </a:rPr>
              <a:t>will live and increase</a:t>
            </a:r>
            <a:r>
              <a:rPr lang="en-US" sz="2400">
                <a:solidFill>
                  <a:srgbClr val="FFFFFF"/>
                </a:solidFill>
                <a:latin typeface="Calibri"/>
                <a:ea typeface="Calibri"/>
                <a:cs typeface="Calibri"/>
                <a:sym typeface="Calibri"/>
              </a:rPr>
              <a:t>, and the Lord your God will bless you in the land you are entering to possess. </a:t>
            </a: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But if your heart turns away and you are </a:t>
            </a:r>
            <a:r>
              <a:rPr lang="en-US" sz="2400" u="sng">
                <a:solidFill>
                  <a:srgbClr val="FFFFFF"/>
                </a:solidFill>
                <a:latin typeface="Calibri"/>
                <a:ea typeface="Calibri"/>
                <a:cs typeface="Calibri"/>
                <a:sym typeface="Calibri"/>
              </a:rPr>
              <a:t>not obedient</a:t>
            </a:r>
            <a:r>
              <a:rPr lang="en-US" sz="2400">
                <a:solidFill>
                  <a:srgbClr val="FFFFFF"/>
                </a:solidFill>
                <a:latin typeface="Calibri"/>
                <a:ea typeface="Calibri"/>
                <a:cs typeface="Calibri"/>
                <a:sym typeface="Calibri"/>
              </a:rPr>
              <a:t>, and if you are drawn away to bow down to other gods and worship them, </a:t>
            </a:r>
            <a:r>
              <a:rPr b="1" baseline="30000" lang="en-US" sz="2400">
                <a:solidFill>
                  <a:srgbClr val="FFFFFF"/>
                </a:solidFill>
                <a:latin typeface="Calibri"/>
                <a:ea typeface="Calibri"/>
                <a:cs typeface="Calibri"/>
                <a:sym typeface="Calibri"/>
              </a:rPr>
              <a:t>18</a:t>
            </a:r>
            <a:r>
              <a:rPr lang="en-US" sz="2400">
                <a:solidFill>
                  <a:srgbClr val="FFFFFF"/>
                </a:solidFill>
                <a:latin typeface="Calibri"/>
                <a:ea typeface="Calibri"/>
                <a:cs typeface="Calibri"/>
                <a:sym typeface="Calibri"/>
              </a:rPr>
              <a:t>I declare to you this day that you </a:t>
            </a:r>
            <a:r>
              <a:rPr lang="en-US" sz="2400" u="sng">
                <a:solidFill>
                  <a:srgbClr val="FFFFFF"/>
                </a:solidFill>
                <a:latin typeface="Calibri"/>
                <a:ea typeface="Calibri"/>
                <a:cs typeface="Calibri"/>
                <a:sym typeface="Calibri"/>
              </a:rPr>
              <a:t>will</a:t>
            </a:r>
            <a:r>
              <a:rPr lang="en-US" sz="2400">
                <a:solidFill>
                  <a:srgbClr val="FFFFFF"/>
                </a:solidFill>
                <a:latin typeface="Calibri"/>
                <a:ea typeface="Calibri"/>
                <a:cs typeface="Calibri"/>
                <a:sym typeface="Calibri"/>
              </a:rPr>
              <a:t> certainly </a:t>
            </a:r>
            <a:r>
              <a:rPr lang="en-US" sz="2400" u="sng">
                <a:solidFill>
                  <a:srgbClr val="FFFFFF"/>
                </a:solidFill>
                <a:latin typeface="Calibri"/>
                <a:ea typeface="Calibri"/>
                <a:cs typeface="Calibri"/>
                <a:sym typeface="Calibri"/>
              </a:rPr>
              <a:t>be destroyed</a:t>
            </a:r>
            <a:r>
              <a:rPr lang="en-US" sz="2400">
                <a:solidFill>
                  <a:srgbClr val="FFFFFF"/>
                </a:solidFill>
                <a:latin typeface="Calibri"/>
                <a:ea typeface="Calibri"/>
                <a:cs typeface="Calibri"/>
                <a:sym typeface="Calibri"/>
              </a:rPr>
              <a:t>. You </a:t>
            </a:r>
            <a:r>
              <a:rPr lang="en-US" sz="2400" u="sng">
                <a:solidFill>
                  <a:srgbClr val="FFFFFF"/>
                </a:solidFill>
                <a:latin typeface="Calibri"/>
                <a:ea typeface="Calibri"/>
                <a:cs typeface="Calibri"/>
                <a:sym typeface="Calibri"/>
              </a:rPr>
              <a:t>will not live long in the land</a:t>
            </a:r>
            <a:r>
              <a:rPr lang="en-US" sz="2400">
                <a:solidFill>
                  <a:srgbClr val="FFFFFF"/>
                </a:solidFill>
                <a:latin typeface="Calibri"/>
                <a:ea typeface="Calibri"/>
                <a:cs typeface="Calibri"/>
                <a:sym typeface="Calibri"/>
              </a:rPr>
              <a:t> you are crossing the Jordan to enter and possess.</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ceb06c7954_0_12"/>
          <p:cNvSpPr/>
          <p:nvPr/>
        </p:nvSpPr>
        <p:spPr>
          <a:xfrm>
            <a:off x="1071000" y="986150"/>
            <a:ext cx="7290300" cy="303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In the twelfth year of our exile, in the tenth month, on the fifth day of the month, </a:t>
            </a:r>
            <a:r>
              <a:rPr lang="en-US" sz="2400" u="sng">
                <a:solidFill>
                  <a:srgbClr val="FFFFFF"/>
                </a:solidFill>
                <a:latin typeface="Calibri"/>
                <a:ea typeface="Calibri"/>
                <a:cs typeface="Calibri"/>
                <a:sym typeface="Calibri"/>
              </a:rPr>
              <a:t>a fugitive from Jerusalem came to me and said, “The city has been struck down</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22</a:t>
            </a:r>
            <a:r>
              <a:rPr lang="en-US" sz="2400">
                <a:solidFill>
                  <a:srgbClr val="FFFFFF"/>
                </a:solidFill>
                <a:latin typeface="Calibri"/>
                <a:ea typeface="Calibri"/>
                <a:cs typeface="Calibri"/>
                <a:sym typeface="Calibri"/>
              </a:rPr>
              <a:t>Now the hand of the LORD had been upon me the evening before the fugitive came; and </a:t>
            </a:r>
            <a:r>
              <a:rPr lang="en-US" sz="2400" u="sng">
                <a:solidFill>
                  <a:srgbClr val="FFFFFF"/>
                </a:solidFill>
                <a:latin typeface="Calibri"/>
                <a:ea typeface="Calibri"/>
                <a:cs typeface="Calibri"/>
                <a:sym typeface="Calibri"/>
              </a:rPr>
              <a:t>he had opened my mouth</a:t>
            </a:r>
            <a:r>
              <a:rPr lang="en-US" sz="2400">
                <a:solidFill>
                  <a:srgbClr val="FFFFFF"/>
                </a:solidFill>
                <a:latin typeface="Calibri"/>
                <a:ea typeface="Calibri"/>
                <a:cs typeface="Calibri"/>
                <a:sym typeface="Calibri"/>
              </a:rPr>
              <a:t> by the time the man came to me in the morning, so my mouth was opened, and I was no longer mute.</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ccd2e997d1_0_32"/>
          <p:cNvSpPr/>
          <p:nvPr/>
        </p:nvSpPr>
        <p:spPr>
          <a:xfrm>
            <a:off x="814300" y="496725"/>
            <a:ext cx="7550700" cy="404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:23</a:t>
            </a:r>
            <a:r>
              <a:rPr lang="en-US" sz="2400">
                <a:solidFill>
                  <a:srgbClr val="FFFFFF"/>
                </a:solidFill>
                <a:latin typeface="Calibri"/>
                <a:ea typeface="Calibri"/>
                <a:cs typeface="Calibri"/>
                <a:sym typeface="Calibri"/>
              </a:rPr>
              <a:t>The word of the LORD came to me: </a:t>
            </a:r>
            <a:r>
              <a:rPr b="1" baseline="30000" lang="en-US" sz="2400">
                <a:solidFill>
                  <a:srgbClr val="FFFFFF"/>
                </a:solidFill>
                <a:latin typeface="Calibri"/>
                <a:ea typeface="Calibri"/>
                <a:cs typeface="Calibri"/>
                <a:sym typeface="Calibri"/>
              </a:rPr>
              <a:t>24</a:t>
            </a:r>
            <a:r>
              <a:rPr lang="en-US" sz="2400">
                <a:solidFill>
                  <a:srgbClr val="FFFFFF"/>
                </a:solidFill>
                <a:latin typeface="Calibri"/>
                <a:ea typeface="Calibri"/>
                <a:cs typeface="Calibri"/>
                <a:sym typeface="Calibri"/>
              </a:rPr>
              <a:t>“Son of man, the inhabitants of these waste places in the land of Israel keep saying, ‘</a:t>
            </a:r>
            <a:r>
              <a:rPr lang="en-US" sz="2400" u="sng">
                <a:solidFill>
                  <a:srgbClr val="FFFFFF"/>
                </a:solidFill>
                <a:latin typeface="Calibri"/>
                <a:ea typeface="Calibri"/>
                <a:cs typeface="Calibri"/>
                <a:sym typeface="Calibri"/>
              </a:rPr>
              <a:t>Abraham was only one man</a:t>
            </a:r>
            <a:r>
              <a:rPr lang="en-US" sz="2400">
                <a:solidFill>
                  <a:srgbClr val="FFFFFF"/>
                </a:solidFill>
                <a:latin typeface="Calibri"/>
                <a:ea typeface="Calibri"/>
                <a:cs typeface="Calibri"/>
                <a:sym typeface="Calibri"/>
              </a:rPr>
              <a:t>, yet he got possession of the land; </a:t>
            </a:r>
            <a:r>
              <a:rPr lang="en-US" sz="2400" u="sng">
                <a:solidFill>
                  <a:srgbClr val="FFFFFF"/>
                </a:solidFill>
                <a:latin typeface="Calibri"/>
                <a:ea typeface="Calibri"/>
                <a:cs typeface="Calibri"/>
                <a:sym typeface="Calibri"/>
              </a:rPr>
              <a:t>but we are many</a:t>
            </a:r>
            <a:r>
              <a:rPr lang="en-US" sz="2400">
                <a:solidFill>
                  <a:srgbClr val="FFFFFF"/>
                </a:solidFill>
                <a:latin typeface="Calibri"/>
                <a:ea typeface="Calibri"/>
                <a:cs typeface="Calibri"/>
                <a:sym typeface="Calibri"/>
              </a:rPr>
              <a:t>; the land is surely given us to possess.’ </a:t>
            </a:r>
            <a:r>
              <a:rPr b="1" baseline="30000" lang="en-US" sz="2400">
                <a:solidFill>
                  <a:srgbClr val="FFFFFF"/>
                </a:solidFill>
                <a:latin typeface="Calibri"/>
                <a:ea typeface="Calibri"/>
                <a:cs typeface="Calibri"/>
                <a:sym typeface="Calibri"/>
              </a:rPr>
              <a:t>25</a:t>
            </a:r>
            <a:r>
              <a:rPr lang="en-US" sz="2400">
                <a:solidFill>
                  <a:srgbClr val="FFFFFF"/>
                </a:solidFill>
                <a:latin typeface="Calibri"/>
                <a:ea typeface="Calibri"/>
                <a:cs typeface="Calibri"/>
                <a:sym typeface="Calibri"/>
              </a:rPr>
              <a:t>... You eat flesh with the blood and lift up your eyes to your </a:t>
            </a:r>
            <a:r>
              <a:rPr lang="en-US" sz="2400" u="sng">
                <a:solidFill>
                  <a:srgbClr val="FFFFFF"/>
                </a:solidFill>
                <a:latin typeface="Calibri"/>
                <a:ea typeface="Calibri"/>
                <a:cs typeface="Calibri"/>
                <a:sym typeface="Calibri"/>
              </a:rPr>
              <a:t>idols</a:t>
            </a:r>
            <a:r>
              <a:rPr lang="en-US" sz="2400">
                <a:solidFill>
                  <a:srgbClr val="FFFFFF"/>
                </a:solidFill>
                <a:latin typeface="Calibri"/>
                <a:ea typeface="Calibri"/>
                <a:cs typeface="Calibri"/>
                <a:sym typeface="Calibri"/>
              </a:rPr>
              <a:t> and </a:t>
            </a:r>
            <a:r>
              <a:rPr lang="en-US" sz="2400" u="sng">
                <a:solidFill>
                  <a:srgbClr val="FFFFFF"/>
                </a:solidFill>
                <a:latin typeface="Calibri"/>
                <a:ea typeface="Calibri"/>
                <a:cs typeface="Calibri"/>
                <a:sym typeface="Calibri"/>
              </a:rPr>
              <a:t>shed blood</a:t>
            </a:r>
            <a:r>
              <a:rPr lang="en-US" sz="2400">
                <a:solidFill>
                  <a:srgbClr val="FFFFFF"/>
                </a:solidFill>
                <a:latin typeface="Calibri"/>
                <a:ea typeface="Calibri"/>
                <a:cs typeface="Calibri"/>
                <a:sym typeface="Calibri"/>
              </a:rPr>
              <a:t>; s</a:t>
            </a:r>
            <a:r>
              <a:rPr lang="en-US" sz="2400" u="sng">
                <a:solidFill>
                  <a:srgbClr val="FFFFFF"/>
                </a:solidFill>
                <a:latin typeface="Calibri"/>
                <a:ea typeface="Calibri"/>
                <a:cs typeface="Calibri"/>
                <a:sym typeface="Calibri"/>
              </a:rPr>
              <a:t>hall you then possess the land</a:t>
            </a:r>
            <a:r>
              <a:rPr lang="en-US" sz="2400">
                <a:solidFill>
                  <a:srgbClr val="FFFFFF"/>
                </a:solidFill>
                <a:latin typeface="Calibri"/>
                <a:ea typeface="Calibri"/>
                <a:cs typeface="Calibri"/>
                <a:sym typeface="Calibri"/>
              </a:rPr>
              <a:t>? … </a:t>
            </a:r>
            <a:r>
              <a:rPr b="1" baseline="30000" lang="en-US" sz="2400">
                <a:solidFill>
                  <a:srgbClr val="FFFFFF"/>
                </a:solidFill>
                <a:latin typeface="Calibri"/>
                <a:ea typeface="Calibri"/>
                <a:cs typeface="Calibri"/>
                <a:sym typeface="Calibri"/>
              </a:rPr>
              <a:t>27</a:t>
            </a:r>
            <a:r>
              <a:rPr lang="en-US" sz="2400">
                <a:solidFill>
                  <a:srgbClr val="FFFFFF"/>
                </a:solidFill>
                <a:latin typeface="Calibri"/>
                <a:ea typeface="Calibri"/>
                <a:cs typeface="Calibri"/>
                <a:sym typeface="Calibri"/>
              </a:rPr>
              <a:t>… As I live, surely those who are in the waste places shall fall by the </a:t>
            </a:r>
            <a:r>
              <a:rPr lang="en-US" sz="2400" u="sng">
                <a:solidFill>
                  <a:srgbClr val="FFFFFF"/>
                </a:solidFill>
                <a:latin typeface="Calibri"/>
                <a:ea typeface="Calibri"/>
                <a:cs typeface="Calibri"/>
                <a:sym typeface="Calibri"/>
              </a:rPr>
              <a:t>sword</a:t>
            </a:r>
            <a:r>
              <a:rPr lang="en-US" sz="2400">
                <a:solidFill>
                  <a:srgbClr val="FFFFFF"/>
                </a:solidFill>
                <a:latin typeface="Calibri"/>
                <a:ea typeface="Calibri"/>
                <a:cs typeface="Calibri"/>
                <a:sym typeface="Calibri"/>
              </a:rPr>
              <a:t>, and whoever is in the open field I will give to the </a:t>
            </a:r>
            <a:r>
              <a:rPr lang="en-US" sz="2400" u="sng">
                <a:solidFill>
                  <a:srgbClr val="FFFFFF"/>
                </a:solidFill>
                <a:latin typeface="Calibri"/>
                <a:ea typeface="Calibri"/>
                <a:cs typeface="Calibri"/>
                <a:sym typeface="Calibri"/>
              </a:rPr>
              <a:t>beasts</a:t>
            </a:r>
            <a:r>
              <a:rPr lang="en-US" sz="2400">
                <a:solidFill>
                  <a:srgbClr val="FFFFFF"/>
                </a:solidFill>
                <a:latin typeface="Calibri"/>
                <a:ea typeface="Calibri"/>
                <a:cs typeface="Calibri"/>
                <a:sym typeface="Calibri"/>
              </a:rPr>
              <a:t> to be devoured, and those who are in strongholds and in caves shall die by </a:t>
            </a:r>
            <a:r>
              <a:rPr lang="en-US" sz="2400" u="sng">
                <a:solidFill>
                  <a:srgbClr val="FFFFFF"/>
                </a:solidFill>
                <a:latin typeface="Calibri"/>
                <a:ea typeface="Calibri"/>
                <a:cs typeface="Calibri"/>
                <a:sym typeface="Calibri"/>
              </a:rPr>
              <a:t>pestilence</a:t>
            </a:r>
            <a:r>
              <a:rPr lang="en-US" sz="2400">
                <a:solidFill>
                  <a:srgbClr val="FFFFFF"/>
                </a:solidFill>
                <a:latin typeface="Calibri"/>
                <a:ea typeface="Calibri"/>
                <a:cs typeface="Calibri"/>
                <a:sym typeface="Calibri"/>
              </a:rPr>
              <a:t> .… </a:t>
            </a:r>
            <a:r>
              <a:rPr b="1" baseline="30000" lang="en-US" sz="2400">
                <a:solidFill>
                  <a:srgbClr val="FFFFFF"/>
                </a:solidFill>
                <a:latin typeface="Calibri"/>
                <a:ea typeface="Calibri"/>
                <a:cs typeface="Calibri"/>
                <a:sym typeface="Calibri"/>
              </a:rPr>
              <a:t>29</a:t>
            </a:r>
            <a:r>
              <a:rPr lang="en-US" sz="2400">
                <a:solidFill>
                  <a:srgbClr val="FFFFFF"/>
                </a:solidFill>
                <a:latin typeface="Calibri"/>
                <a:ea typeface="Calibri"/>
                <a:cs typeface="Calibri"/>
                <a:sym typeface="Calibri"/>
              </a:rPr>
              <a:t>Then t</a:t>
            </a:r>
            <a:r>
              <a:rPr lang="en-US" sz="2400" u="sng">
                <a:solidFill>
                  <a:srgbClr val="FFFFFF"/>
                </a:solidFill>
                <a:latin typeface="Calibri"/>
                <a:ea typeface="Calibri"/>
                <a:cs typeface="Calibri"/>
                <a:sym typeface="Calibri"/>
              </a:rPr>
              <a:t>hey will know that I am the LORD</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ceb06c7954_0_4"/>
          <p:cNvSpPr/>
          <p:nvPr/>
        </p:nvSpPr>
        <p:spPr>
          <a:xfrm>
            <a:off x="908325" y="393300"/>
            <a:ext cx="7503600" cy="441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33</a:t>
            </a:r>
            <a:r>
              <a:rPr b="1" baseline="30000" lang="en-US" sz="2400">
                <a:solidFill>
                  <a:srgbClr val="FFFFFF"/>
                </a:solidFill>
                <a:latin typeface="Calibri"/>
                <a:ea typeface="Calibri"/>
                <a:cs typeface="Calibri"/>
                <a:sym typeface="Calibri"/>
              </a:rPr>
              <a:t>:30</a:t>
            </a:r>
            <a:r>
              <a:rPr lang="en-US" sz="2400">
                <a:solidFill>
                  <a:srgbClr val="FFFFFF"/>
                </a:solidFill>
                <a:latin typeface="Calibri"/>
                <a:ea typeface="Calibri"/>
                <a:cs typeface="Calibri"/>
                <a:sym typeface="Calibri"/>
              </a:rPr>
              <a:t>“As for you, son of man, your people who talk together about you by the walls and at the doors of the houses, say to one another, each to his brother, ‘</a:t>
            </a:r>
            <a:r>
              <a:rPr lang="en-US" sz="2400" u="sng">
                <a:solidFill>
                  <a:srgbClr val="FFFFFF"/>
                </a:solidFill>
                <a:latin typeface="Calibri"/>
                <a:ea typeface="Calibri"/>
                <a:cs typeface="Calibri"/>
                <a:sym typeface="Calibri"/>
              </a:rPr>
              <a:t>Come, and hear what the word is that comes from the LORD</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31</a:t>
            </a:r>
            <a:r>
              <a:rPr lang="en-US" sz="2400">
                <a:solidFill>
                  <a:srgbClr val="FFFFFF"/>
                </a:solidFill>
                <a:latin typeface="Calibri"/>
                <a:ea typeface="Calibri"/>
                <a:cs typeface="Calibri"/>
                <a:sym typeface="Calibri"/>
              </a:rPr>
              <a:t>And they come to you as people come, and they sit before you as my people, and </a:t>
            </a:r>
            <a:r>
              <a:rPr lang="en-US" sz="2400" u="sng">
                <a:solidFill>
                  <a:srgbClr val="FFFFFF"/>
                </a:solidFill>
                <a:latin typeface="Calibri"/>
                <a:ea typeface="Calibri"/>
                <a:cs typeface="Calibri"/>
                <a:sym typeface="Calibri"/>
              </a:rPr>
              <a:t>they hear what you say but they will not do it</a:t>
            </a:r>
            <a:r>
              <a:rPr lang="en-US" sz="2400">
                <a:solidFill>
                  <a:srgbClr val="FFFFFF"/>
                </a:solidFill>
                <a:latin typeface="Calibri"/>
                <a:ea typeface="Calibri"/>
                <a:cs typeface="Calibri"/>
                <a:sym typeface="Calibri"/>
              </a:rPr>
              <a:t>; for with lustful talk in their mouths they act; their heart is set on their gain. </a:t>
            </a:r>
            <a:r>
              <a:rPr b="1" baseline="30000" lang="en-US" sz="2400">
                <a:solidFill>
                  <a:srgbClr val="FFFFFF"/>
                </a:solidFill>
                <a:latin typeface="Calibri"/>
                <a:ea typeface="Calibri"/>
                <a:cs typeface="Calibri"/>
                <a:sym typeface="Calibri"/>
              </a:rPr>
              <a:t>32</a:t>
            </a:r>
            <a:r>
              <a:rPr lang="en-US" sz="2400">
                <a:solidFill>
                  <a:srgbClr val="FFFFFF"/>
                </a:solidFill>
                <a:latin typeface="Calibri"/>
                <a:ea typeface="Calibri"/>
                <a:cs typeface="Calibri"/>
                <a:sym typeface="Calibri"/>
              </a:rPr>
              <a:t>And behold, you are to them like one who sings lustful songs with a beautiful voice and plays well on an instrument, for they hear what you say, but they will not do it. </a:t>
            </a:r>
            <a:r>
              <a:rPr b="1" baseline="30000" lang="en-US" sz="2400">
                <a:solidFill>
                  <a:srgbClr val="FFFFFF"/>
                </a:solidFill>
                <a:latin typeface="Calibri"/>
                <a:ea typeface="Calibri"/>
                <a:cs typeface="Calibri"/>
                <a:sym typeface="Calibri"/>
              </a:rPr>
              <a:t>33</a:t>
            </a:r>
            <a:r>
              <a:rPr lang="en-US" sz="2400" u="sng">
                <a:solidFill>
                  <a:srgbClr val="FFFFFF"/>
                </a:solidFill>
                <a:latin typeface="Calibri"/>
                <a:ea typeface="Calibri"/>
                <a:cs typeface="Calibri"/>
                <a:sym typeface="Calibri"/>
              </a:rPr>
              <a:t>When this comes</a:t>
            </a:r>
            <a:r>
              <a:rPr lang="en-US" sz="2400">
                <a:solidFill>
                  <a:srgbClr val="FFFFFF"/>
                </a:solidFill>
                <a:latin typeface="Calibri"/>
                <a:ea typeface="Calibri"/>
                <a:cs typeface="Calibri"/>
                <a:sym typeface="Calibri"/>
              </a:rPr>
              <a:t>—and come it will!—then </a:t>
            </a:r>
            <a:r>
              <a:rPr lang="en-US" sz="2400" u="sng">
                <a:solidFill>
                  <a:srgbClr val="FFFFFF"/>
                </a:solidFill>
                <a:latin typeface="Calibri"/>
                <a:ea typeface="Calibri"/>
                <a:cs typeface="Calibri"/>
                <a:sym typeface="Calibri"/>
              </a:rPr>
              <a:t>they will know that a prophet has been among them</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ceb06c7954_0_8"/>
          <p:cNvSpPr/>
          <p:nvPr/>
        </p:nvSpPr>
        <p:spPr>
          <a:xfrm>
            <a:off x="917725" y="622475"/>
            <a:ext cx="7767000" cy="378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34</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The word of the LORD came to me: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prophesy against the shepherds of Israel … Ah, shepherds of Israel who have been feeding yourselves! Should not shepherds feed the sheep?... </a:t>
            </a:r>
            <a:r>
              <a:rPr b="1" baseline="30000" lang="en-US" sz="2400">
                <a:solidFill>
                  <a:srgbClr val="FFFFFF"/>
                </a:solidFill>
                <a:latin typeface="Calibri"/>
                <a:ea typeface="Calibri"/>
                <a:cs typeface="Calibri"/>
                <a:sym typeface="Calibri"/>
              </a:rPr>
              <a:t>4</a:t>
            </a:r>
            <a:r>
              <a:rPr lang="en-US" sz="2400">
                <a:solidFill>
                  <a:srgbClr val="FFFFFF"/>
                </a:solidFill>
                <a:latin typeface="Calibri"/>
                <a:ea typeface="Calibri"/>
                <a:cs typeface="Calibri"/>
                <a:sym typeface="Calibri"/>
              </a:rPr>
              <a:t>The weak you have not strengthened, ... the lost you have not sought, and with force and harshness you have ruled them. </a:t>
            </a:r>
            <a:r>
              <a:rPr b="1" baseline="30000" lang="en-US" sz="2400" strike="sngStrike">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So they were scattered, because there was no shepherd, and they became food for all the wild beasts…. </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…Behold, I am against the shepherds, and I will require my sheep at their hand and put a stop to their feeding the sheep…. </a:t>
            </a:r>
            <a:r>
              <a:rPr lang="en-US" sz="2400" u="sng">
                <a:solidFill>
                  <a:srgbClr val="FFFFFF"/>
                </a:solidFill>
                <a:latin typeface="Calibri"/>
                <a:ea typeface="Calibri"/>
                <a:cs typeface="Calibri"/>
                <a:sym typeface="Calibri"/>
              </a:rPr>
              <a:t>I will rescue my sheep from their mouths</a:t>
            </a:r>
            <a:r>
              <a:rPr lang="en-US" sz="2400">
                <a:solidFill>
                  <a:srgbClr val="FFFFFF"/>
                </a:solidFill>
                <a:latin typeface="Calibri"/>
                <a:ea typeface="Calibri"/>
                <a:cs typeface="Calibri"/>
                <a:sym typeface="Calibri"/>
              </a:rPr>
              <a:t>, that they may not be food for them.</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ceb06c7954_0_41"/>
          <p:cNvSpPr/>
          <p:nvPr/>
        </p:nvSpPr>
        <p:spPr>
          <a:xfrm>
            <a:off x="607425" y="543725"/>
            <a:ext cx="7823400" cy="402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34</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“For thus says the Lord GOD: Behold, I, I myself will search for my sheep and will seek them out…. </a:t>
            </a:r>
            <a:r>
              <a:rPr b="1" baseline="30000" lang="en-US" sz="2400">
                <a:solidFill>
                  <a:srgbClr val="FFFFFF"/>
                </a:solidFill>
                <a:latin typeface="Calibri"/>
                <a:ea typeface="Calibri"/>
                <a:cs typeface="Calibri"/>
                <a:sym typeface="Calibri"/>
              </a:rPr>
              <a:t>13</a:t>
            </a:r>
            <a:r>
              <a:rPr lang="en-US" sz="2400">
                <a:solidFill>
                  <a:srgbClr val="FFFFFF"/>
                </a:solidFill>
                <a:latin typeface="Calibri"/>
                <a:ea typeface="Calibri"/>
                <a:cs typeface="Calibri"/>
                <a:sym typeface="Calibri"/>
              </a:rPr>
              <a:t>And I will bring them out from the peoples and gather them from the countries, and will bring them into their own land…. </a:t>
            </a:r>
            <a:r>
              <a:rPr b="1" baseline="30000" lang="en-US" sz="2400">
                <a:solidFill>
                  <a:srgbClr val="FFFFFF"/>
                </a:solidFill>
                <a:latin typeface="Calibri"/>
                <a:ea typeface="Calibri"/>
                <a:cs typeface="Calibri"/>
                <a:sym typeface="Calibri"/>
              </a:rPr>
              <a:t>14</a:t>
            </a:r>
            <a:r>
              <a:rPr lang="en-US" sz="2400">
                <a:solidFill>
                  <a:srgbClr val="FFFFFF"/>
                </a:solidFill>
                <a:latin typeface="Calibri"/>
                <a:ea typeface="Calibri"/>
                <a:cs typeface="Calibri"/>
                <a:sym typeface="Calibri"/>
              </a:rPr>
              <a:t>I will feed them with good pasture, and on the mountain heights of Israel shall be their grazing land….. </a:t>
            </a:r>
            <a:r>
              <a:rPr b="1" baseline="30000" lang="en-US" sz="2400">
                <a:solidFill>
                  <a:srgbClr val="FFFFFF"/>
                </a:solidFill>
                <a:latin typeface="Calibri"/>
                <a:ea typeface="Calibri"/>
                <a:cs typeface="Calibri"/>
                <a:sym typeface="Calibri"/>
              </a:rPr>
              <a:t>15</a:t>
            </a:r>
            <a:r>
              <a:rPr lang="en-US" sz="2400" u="sng">
                <a:solidFill>
                  <a:srgbClr val="FFFFFF"/>
                </a:solidFill>
                <a:latin typeface="Calibri"/>
                <a:ea typeface="Calibri"/>
                <a:cs typeface="Calibri"/>
                <a:sym typeface="Calibri"/>
              </a:rPr>
              <a:t>I myself will be the shepherd of my sheep</a:t>
            </a:r>
            <a:r>
              <a:rPr lang="en-US" sz="2400">
                <a:solidFill>
                  <a:srgbClr val="FFFFFF"/>
                </a:solidFill>
                <a:latin typeface="Calibri"/>
                <a:ea typeface="Calibri"/>
                <a:cs typeface="Calibri"/>
                <a:sym typeface="Calibri"/>
              </a:rPr>
              <a:t>, and I myself will make them lie down, declares the Lord GOD…. </a:t>
            </a:r>
            <a:r>
              <a:rPr b="1" baseline="30000" lang="en-US" sz="2400">
                <a:solidFill>
                  <a:srgbClr val="FFFFFF"/>
                </a:solidFill>
                <a:latin typeface="Calibri"/>
                <a:ea typeface="Calibri"/>
                <a:cs typeface="Calibri"/>
                <a:sym typeface="Calibri"/>
              </a:rPr>
              <a:t>23</a:t>
            </a:r>
            <a:r>
              <a:rPr lang="en-US" sz="2400">
                <a:solidFill>
                  <a:srgbClr val="FFFFFF"/>
                </a:solidFill>
                <a:latin typeface="Calibri"/>
                <a:ea typeface="Calibri"/>
                <a:cs typeface="Calibri"/>
                <a:sym typeface="Calibri"/>
              </a:rPr>
              <a:t>And I will set up over them one shepherd, my servant David, and he shall feed them: he shall feed them and be their shepherd. </a:t>
            </a:r>
            <a:r>
              <a:rPr b="1" baseline="30000" lang="en-US" sz="2400">
                <a:solidFill>
                  <a:srgbClr val="FFFFFF"/>
                </a:solidFill>
                <a:latin typeface="Calibri"/>
                <a:ea typeface="Calibri"/>
                <a:cs typeface="Calibri"/>
                <a:sym typeface="Calibri"/>
              </a:rPr>
              <a:t>24</a:t>
            </a: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I</a:t>
            </a:r>
            <a:r>
              <a:rPr lang="en-US" sz="2400">
                <a:solidFill>
                  <a:srgbClr val="FFFFFF"/>
                </a:solidFill>
                <a:latin typeface="Calibri"/>
                <a:ea typeface="Calibri"/>
                <a:cs typeface="Calibri"/>
                <a:sym typeface="Calibri"/>
              </a:rPr>
              <a:t>, the LORD, </a:t>
            </a:r>
            <a:r>
              <a:rPr lang="en-US" sz="2400" u="sng">
                <a:solidFill>
                  <a:srgbClr val="FFFFFF"/>
                </a:solidFill>
                <a:latin typeface="Calibri"/>
                <a:ea typeface="Calibri"/>
                <a:cs typeface="Calibri"/>
                <a:sym typeface="Calibri"/>
              </a:rPr>
              <a:t>will be their God</a:t>
            </a:r>
            <a:r>
              <a:rPr lang="en-US" sz="2400">
                <a:solidFill>
                  <a:srgbClr val="FFFFFF"/>
                </a:solidFill>
                <a:latin typeface="Calibri"/>
                <a:ea typeface="Calibri"/>
                <a:cs typeface="Calibri"/>
                <a:sym typeface="Calibri"/>
              </a:rPr>
              <a:t>, and </a:t>
            </a:r>
            <a:r>
              <a:rPr lang="en-US" sz="2400" u="sng">
                <a:solidFill>
                  <a:srgbClr val="FFFFFF"/>
                </a:solidFill>
                <a:latin typeface="Calibri"/>
                <a:ea typeface="Calibri"/>
                <a:cs typeface="Calibri"/>
                <a:sym typeface="Calibri"/>
              </a:rPr>
              <a:t>my servant David shall be prince</a:t>
            </a:r>
            <a:r>
              <a:rPr lang="en-US" sz="2400">
                <a:solidFill>
                  <a:srgbClr val="FFFFFF"/>
                </a:solidFill>
                <a:latin typeface="Calibri"/>
                <a:ea typeface="Calibri"/>
                <a:cs typeface="Calibri"/>
                <a:sym typeface="Calibri"/>
              </a:rPr>
              <a:t> among them. I am the LORD; </a:t>
            </a:r>
            <a:r>
              <a:rPr lang="en-US" sz="2400" u="sng">
                <a:solidFill>
                  <a:srgbClr val="FFFFFF"/>
                </a:solidFill>
                <a:latin typeface="Calibri"/>
                <a:ea typeface="Calibri"/>
                <a:cs typeface="Calibri"/>
                <a:sym typeface="Calibri"/>
              </a:rPr>
              <a:t>I have spoken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ccd2e997d1_0_48"/>
          <p:cNvSpPr/>
          <p:nvPr/>
        </p:nvSpPr>
        <p:spPr>
          <a:xfrm>
            <a:off x="1099275" y="1080350"/>
            <a:ext cx="7113600" cy="3319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6</a:t>
            </a:r>
            <a:r>
              <a:rPr lang="en-US" sz="2400">
                <a:solidFill>
                  <a:srgbClr val="FFFFFF"/>
                </a:solidFill>
                <a:latin typeface="Calibri"/>
                <a:ea typeface="Calibri"/>
                <a:cs typeface="Calibri"/>
                <a:sym typeface="Calibri"/>
              </a:rPr>
              <a:t>…“Because you have been </a:t>
            </a:r>
            <a:r>
              <a:rPr lang="en-US" sz="2400" u="sng">
                <a:solidFill>
                  <a:srgbClr val="FFFFFF"/>
                </a:solidFill>
                <a:latin typeface="Calibri"/>
                <a:ea typeface="Calibri"/>
                <a:cs typeface="Calibri"/>
                <a:sym typeface="Calibri"/>
              </a:rPr>
              <a:t>a staff of reed to the house of Israel</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7</a:t>
            </a:r>
            <a:r>
              <a:rPr lang="en-US" sz="2400">
                <a:solidFill>
                  <a:srgbClr val="FFFFFF"/>
                </a:solidFill>
                <a:latin typeface="Calibri"/>
                <a:ea typeface="Calibri"/>
                <a:cs typeface="Calibri"/>
                <a:sym typeface="Calibri"/>
              </a:rPr>
              <a:t>when they grasped you with the hand, you broke and tore all their shoulders; and when they leaned on you, you broke and made all their loins to shake. </a:t>
            </a:r>
            <a:r>
              <a:rPr b="1" baseline="30000" lang="en-US" sz="2400">
                <a:solidFill>
                  <a:srgbClr val="FFFFFF"/>
                </a:solidFill>
                <a:latin typeface="Calibri"/>
                <a:ea typeface="Calibri"/>
                <a:cs typeface="Calibri"/>
                <a:sym typeface="Calibri"/>
              </a:rPr>
              <a:t>8</a:t>
            </a:r>
            <a:r>
              <a:rPr lang="en-US" sz="2400">
                <a:solidFill>
                  <a:srgbClr val="FFFFFF"/>
                </a:solidFill>
                <a:latin typeface="Calibri"/>
                <a:ea typeface="Calibri"/>
                <a:cs typeface="Calibri"/>
                <a:sym typeface="Calibri"/>
              </a:rPr>
              <a:t>Therefore thus says the Lord GOD: Behold, I will bring a sword upon you, and will cut off from you man and beast, </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and the land of Egypt shall be a desolation and a waste. Then </a:t>
            </a:r>
            <a:r>
              <a:rPr lang="en-US" sz="2400" u="sng">
                <a:solidFill>
                  <a:srgbClr val="FFFFFF"/>
                </a:solidFill>
                <a:latin typeface="Calibri"/>
                <a:ea typeface="Calibri"/>
                <a:cs typeface="Calibri"/>
                <a:sym typeface="Calibri"/>
              </a:rPr>
              <a:t>they will know that I am the LORD</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ceb06c7954_0_37"/>
          <p:cNvSpPr/>
          <p:nvPr/>
        </p:nvSpPr>
        <p:spPr>
          <a:xfrm>
            <a:off x="759150" y="487350"/>
            <a:ext cx="7625700" cy="4543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34</a:t>
            </a:r>
            <a:r>
              <a:rPr b="1" baseline="30000" lang="en-US" sz="2400">
                <a:solidFill>
                  <a:srgbClr val="FFFFFF"/>
                </a:solidFill>
                <a:latin typeface="Calibri"/>
                <a:ea typeface="Calibri"/>
                <a:cs typeface="Calibri"/>
                <a:sym typeface="Calibri"/>
              </a:rPr>
              <a:t>:25</a:t>
            </a:r>
            <a:r>
              <a:rPr lang="en-US" sz="2400">
                <a:solidFill>
                  <a:srgbClr val="FFFFFF"/>
                </a:solidFill>
                <a:latin typeface="Calibri"/>
                <a:ea typeface="Calibri"/>
                <a:cs typeface="Calibri"/>
                <a:sym typeface="Calibri"/>
              </a:rPr>
              <a:t>“I will make with them a </a:t>
            </a:r>
            <a:r>
              <a:rPr lang="en-US" sz="2400" u="sng">
                <a:solidFill>
                  <a:srgbClr val="FFFFFF"/>
                </a:solidFill>
                <a:latin typeface="Calibri"/>
                <a:ea typeface="Calibri"/>
                <a:cs typeface="Calibri"/>
                <a:sym typeface="Calibri"/>
              </a:rPr>
              <a:t>covenant of peace</a:t>
            </a:r>
            <a:r>
              <a:rPr lang="en-US" sz="2400">
                <a:solidFill>
                  <a:srgbClr val="FFFFFF"/>
                </a:solidFill>
                <a:latin typeface="Calibri"/>
                <a:ea typeface="Calibri"/>
                <a:cs typeface="Calibri"/>
                <a:sym typeface="Calibri"/>
              </a:rPr>
              <a:t> and banish wild beasts from the land, so that they may </a:t>
            </a:r>
            <a:r>
              <a:rPr lang="en-US" sz="2400" u="sng">
                <a:solidFill>
                  <a:srgbClr val="FFFFFF"/>
                </a:solidFill>
                <a:latin typeface="Calibri"/>
                <a:ea typeface="Calibri"/>
                <a:cs typeface="Calibri"/>
                <a:sym typeface="Calibri"/>
              </a:rPr>
              <a:t>dwell securely</a:t>
            </a:r>
            <a:r>
              <a:rPr lang="en-US" sz="2400">
                <a:solidFill>
                  <a:srgbClr val="FFFFFF"/>
                </a:solidFill>
                <a:latin typeface="Calibri"/>
                <a:ea typeface="Calibri"/>
                <a:cs typeface="Calibri"/>
                <a:sym typeface="Calibri"/>
              </a:rPr>
              <a:t> in the wilderness and sleep in the woods. </a:t>
            </a:r>
            <a:r>
              <a:rPr b="1" baseline="30000" lang="en-US" sz="2400">
                <a:solidFill>
                  <a:srgbClr val="FFFFFF"/>
                </a:solidFill>
                <a:latin typeface="Calibri"/>
                <a:ea typeface="Calibri"/>
                <a:cs typeface="Calibri"/>
                <a:sym typeface="Calibri"/>
              </a:rPr>
              <a:t>26</a:t>
            </a:r>
            <a:r>
              <a:rPr lang="en-US" sz="2400">
                <a:solidFill>
                  <a:srgbClr val="FFFFFF"/>
                </a:solidFill>
                <a:latin typeface="Calibri"/>
                <a:ea typeface="Calibri"/>
                <a:cs typeface="Calibri"/>
                <a:sym typeface="Calibri"/>
              </a:rPr>
              <a:t>And I will make them and the places all around my hill a blessing, and I will send down the showers in their season….</a:t>
            </a:r>
            <a:r>
              <a:rPr b="1" baseline="30000" lang="en-US" sz="2400">
                <a:solidFill>
                  <a:srgbClr val="FFFFFF"/>
                </a:solidFill>
                <a:latin typeface="Calibri"/>
                <a:ea typeface="Calibri"/>
                <a:cs typeface="Calibri"/>
                <a:sym typeface="Calibri"/>
              </a:rPr>
              <a:t>27</a:t>
            </a: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they shall know that I am the LORD</a:t>
            </a:r>
            <a:r>
              <a:rPr lang="en-US" sz="2400">
                <a:solidFill>
                  <a:srgbClr val="FFFFFF"/>
                </a:solidFill>
                <a:latin typeface="Calibri"/>
                <a:ea typeface="Calibri"/>
                <a:cs typeface="Calibri"/>
                <a:sym typeface="Calibri"/>
              </a:rPr>
              <a:t>, when I break the bars of their yoke, and deliver them from the hand of those who enslaved them. </a:t>
            </a:r>
            <a:r>
              <a:rPr b="1" baseline="30000" lang="en-US" sz="2400">
                <a:solidFill>
                  <a:srgbClr val="FFFFFF"/>
                </a:solidFill>
                <a:latin typeface="Calibri"/>
                <a:ea typeface="Calibri"/>
                <a:cs typeface="Calibri"/>
                <a:sym typeface="Calibri"/>
              </a:rPr>
              <a:t>28</a:t>
            </a:r>
            <a:r>
              <a:rPr lang="en-US" sz="2400">
                <a:solidFill>
                  <a:srgbClr val="FFFFFF"/>
                </a:solidFill>
                <a:latin typeface="Calibri"/>
                <a:ea typeface="Calibri"/>
                <a:cs typeface="Calibri"/>
                <a:sym typeface="Calibri"/>
              </a:rPr>
              <a:t>They shall no more be a prey to the nations, nor shall the beasts of the land devour them. They shall dwell securely, and none shall make them afraid…. </a:t>
            </a:r>
            <a:r>
              <a:rPr b="1" baseline="30000" lang="en-US" sz="2400">
                <a:solidFill>
                  <a:srgbClr val="FFFFFF"/>
                </a:solidFill>
                <a:latin typeface="Calibri"/>
                <a:ea typeface="Calibri"/>
                <a:cs typeface="Calibri"/>
                <a:sym typeface="Calibri"/>
              </a:rPr>
              <a:t>30</a:t>
            </a: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they shall know</a:t>
            </a:r>
            <a:r>
              <a:rPr lang="en-US" sz="2400">
                <a:solidFill>
                  <a:srgbClr val="FFFFFF"/>
                </a:solidFill>
                <a:latin typeface="Calibri"/>
                <a:ea typeface="Calibri"/>
                <a:cs typeface="Calibri"/>
                <a:sym typeface="Calibri"/>
              </a:rPr>
              <a:t> that </a:t>
            </a:r>
            <a:r>
              <a:rPr lang="en-US" sz="2400" u="sng">
                <a:solidFill>
                  <a:srgbClr val="FFFFFF"/>
                </a:solidFill>
                <a:latin typeface="Calibri"/>
                <a:ea typeface="Calibri"/>
                <a:cs typeface="Calibri"/>
                <a:sym typeface="Calibri"/>
              </a:rPr>
              <a:t>I am</a:t>
            </a:r>
            <a:r>
              <a:rPr lang="en-US" sz="2400">
                <a:solidFill>
                  <a:srgbClr val="FFFFFF"/>
                </a:solidFill>
                <a:latin typeface="Calibri"/>
                <a:ea typeface="Calibri"/>
                <a:cs typeface="Calibri"/>
                <a:sym typeface="Calibri"/>
              </a:rPr>
              <a:t> the LORD </a:t>
            </a:r>
            <a:r>
              <a:rPr lang="en-US" sz="2400" u="sng">
                <a:solidFill>
                  <a:srgbClr val="FFFFFF"/>
                </a:solidFill>
                <a:latin typeface="Calibri"/>
                <a:ea typeface="Calibri"/>
                <a:cs typeface="Calibri"/>
                <a:sym typeface="Calibri"/>
              </a:rPr>
              <a:t>their God</a:t>
            </a:r>
            <a:r>
              <a:rPr lang="en-US" sz="2400">
                <a:solidFill>
                  <a:srgbClr val="FFFFFF"/>
                </a:solidFill>
                <a:latin typeface="Calibri"/>
                <a:ea typeface="Calibri"/>
                <a:cs typeface="Calibri"/>
                <a:sym typeface="Calibri"/>
              </a:rPr>
              <a:t> with them, and that </a:t>
            </a:r>
            <a:r>
              <a:rPr lang="en-US" sz="2400" u="sng">
                <a:solidFill>
                  <a:srgbClr val="FFFFFF"/>
                </a:solidFill>
                <a:latin typeface="Calibri"/>
                <a:ea typeface="Calibri"/>
                <a:cs typeface="Calibri"/>
                <a:sym typeface="Calibri"/>
              </a:rPr>
              <a:t>they</a:t>
            </a:r>
            <a:r>
              <a:rPr lang="en-US" sz="2400">
                <a:solidFill>
                  <a:srgbClr val="FFFFFF"/>
                </a:solidFill>
                <a:latin typeface="Calibri"/>
                <a:ea typeface="Calibri"/>
                <a:cs typeface="Calibri"/>
                <a:sym typeface="Calibri"/>
              </a:rPr>
              <a:t>, the house of Israel, </a:t>
            </a:r>
            <a:r>
              <a:rPr lang="en-US" sz="2400" u="sng">
                <a:solidFill>
                  <a:srgbClr val="FFFFFF"/>
                </a:solidFill>
                <a:latin typeface="Calibri"/>
                <a:ea typeface="Calibri"/>
                <a:cs typeface="Calibri"/>
                <a:sym typeface="Calibri"/>
              </a:rPr>
              <a:t>are my people</a:t>
            </a:r>
            <a:r>
              <a:rPr lang="en-US" sz="2400">
                <a:solidFill>
                  <a:srgbClr val="FFFFFF"/>
                </a:solidFill>
                <a:latin typeface="Calibri"/>
                <a:ea typeface="Calibri"/>
                <a:cs typeface="Calibri"/>
                <a:sym typeface="Calibri"/>
              </a:rPr>
              <a:t>, declares the Lord GOD.</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ceb06c7954_0_33"/>
          <p:cNvSpPr/>
          <p:nvPr/>
        </p:nvSpPr>
        <p:spPr>
          <a:xfrm>
            <a:off x="631500" y="403425"/>
            <a:ext cx="7881000" cy="454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35</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The word of the LORD came to me: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 Behold, ... Mount Seir, ... I will stretch out my hand against you, and I will make you a desolation and a waste…. </a:t>
            </a: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Because you cherished </a:t>
            </a:r>
            <a:r>
              <a:rPr lang="en-US" sz="2400" u="sng">
                <a:solidFill>
                  <a:srgbClr val="FFFFFF"/>
                </a:solidFill>
                <a:latin typeface="Calibri"/>
                <a:ea typeface="Calibri"/>
                <a:cs typeface="Calibri"/>
                <a:sym typeface="Calibri"/>
              </a:rPr>
              <a:t>perpetual enmity</a:t>
            </a:r>
            <a:r>
              <a:rPr lang="en-US" sz="2400">
                <a:solidFill>
                  <a:srgbClr val="FFFFFF"/>
                </a:solidFill>
                <a:latin typeface="Calibri"/>
                <a:ea typeface="Calibri"/>
                <a:cs typeface="Calibri"/>
                <a:sym typeface="Calibri"/>
              </a:rPr>
              <a:t> and gave over the people of Israel to the power of the sword at the time of their calamity…. </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“Because you said, ‘These two nations and </a:t>
            </a:r>
            <a:r>
              <a:rPr lang="en-US" sz="2400" u="sng">
                <a:solidFill>
                  <a:srgbClr val="FFFFFF"/>
                </a:solidFill>
                <a:latin typeface="Calibri"/>
                <a:ea typeface="Calibri"/>
                <a:cs typeface="Calibri"/>
                <a:sym typeface="Calibri"/>
              </a:rPr>
              <a:t>these two countries shall be mine, and we will take possession of them</a:t>
            </a:r>
            <a:r>
              <a:rPr lang="en-US" sz="2400">
                <a:solidFill>
                  <a:srgbClr val="FFFFFF"/>
                </a:solidFill>
                <a:latin typeface="Calibri"/>
                <a:ea typeface="Calibri"/>
                <a:cs typeface="Calibri"/>
                <a:sym typeface="Calibri"/>
              </a:rPr>
              <a:t>’—although </a:t>
            </a:r>
            <a:r>
              <a:rPr lang="en-US" sz="2400" u="sng">
                <a:solidFill>
                  <a:srgbClr val="FFFFFF"/>
                </a:solidFill>
                <a:latin typeface="Calibri"/>
                <a:ea typeface="Calibri"/>
                <a:cs typeface="Calibri"/>
                <a:sym typeface="Calibri"/>
              </a:rPr>
              <a:t>the LORD was there</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therefore, … I will deal with you according to the </a:t>
            </a:r>
            <a:r>
              <a:rPr lang="en-US" sz="2400" u="sng">
                <a:solidFill>
                  <a:srgbClr val="FFFFFF"/>
                </a:solidFill>
                <a:latin typeface="Calibri"/>
                <a:ea typeface="Calibri"/>
                <a:cs typeface="Calibri"/>
                <a:sym typeface="Calibri"/>
              </a:rPr>
              <a:t>anger and envy</a:t>
            </a:r>
            <a:r>
              <a:rPr lang="en-US" sz="2400">
                <a:solidFill>
                  <a:srgbClr val="FFFFFF"/>
                </a:solidFill>
                <a:latin typeface="Calibri"/>
                <a:ea typeface="Calibri"/>
                <a:cs typeface="Calibri"/>
                <a:sym typeface="Calibri"/>
              </a:rPr>
              <a:t> that you showed because of your </a:t>
            </a:r>
            <a:r>
              <a:rPr lang="en-US" sz="2400" u="sng">
                <a:solidFill>
                  <a:srgbClr val="FFFFFF"/>
                </a:solidFill>
                <a:latin typeface="Calibri"/>
                <a:ea typeface="Calibri"/>
                <a:cs typeface="Calibri"/>
                <a:sym typeface="Calibri"/>
              </a:rPr>
              <a:t>hatred </a:t>
            </a:r>
            <a:r>
              <a:rPr lang="en-US" sz="2400">
                <a:solidFill>
                  <a:srgbClr val="FFFFFF"/>
                </a:solidFill>
                <a:latin typeface="Calibri"/>
                <a:ea typeface="Calibri"/>
                <a:cs typeface="Calibri"/>
                <a:sym typeface="Calibri"/>
              </a:rPr>
              <a:t>against them….</a:t>
            </a:r>
            <a:r>
              <a:rPr b="1" baseline="30000" lang="en-US" sz="2400">
                <a:solidFill>
                  <a:srgbClr val="FFFFFF"/>
                </a:solidFill>
                <a:latin typeface="Calibri"/>
                <a:ea typeface="Calibri"/>
                <a:cs typeface="Calibri"/>
                <a:sym typeface="Calibri"/>
              </a:rPr>
              <a:t>12</a:t>
            </a:r>
            <a:r>
              <a:rPr lang="en-US" sz="2400">
                <a:solidFill>
                  <a:srgbClr val="FFFFFF"/>
                </a:solidFill>
                <a:latin typeface="Calibri"/>
                <a:ea typeface="Calibri"/>
                <a:cs typeface="Calibri"/>
                <a:sym typeface="Calibri"/>
              </a:rPr>
              <a:t>And you shall know that I am the LORD. “I have heard all the </a:t>
            </a:r>
            <a:r>
              <a:rPr lang="en-US" sz="2400" u="sng">
                <a:solidFill>
                  <a:srgbClr val="FFFFFF"/>
                </a:solidFill>
                <a:latin typeface="Calibri"/>
                <a:ea typeface="Calibri"/>
                <a:cs typeface="Calibri"/>
                <a:sym typeface="Calibri"/>
              </a:rPr>
              <a:t>revilings</a:t>
            </a:r>
            <a:r>
              <a:rPr lang="en-US" sz="2400">
                <a:solidFill>
                  <a:srgbClr val="FFFFFF"/>
                </a:solidFill>
                <a:latin typeface="Calibri"/>
                <a:ea typeface="Calibri"/>
                <a:cs typeface="Calibri"/>
                <a:sym typeface="Calibri"/>
              </a:rPr>
              <a:t> that you uttered against the mountains of Israel, saying, ‘They are laid desolate; </a:t>
            </a:r>
            <a:r>
              <a:rPr lang="en-US" sz="2400" u="sng">
                <a:solidFill>
                  <a:srgbClr val="FFFFFF"/>
                </a:solidFill>
                <a:latin typeface="Calibri"/>
                <a:ea typeface="Calibri"/>
                <a:cs typeface="Calibri"/>
                <a:sym typeface="Calibri"/>
              </a:rPr>
              <a:t>they are given us to devour</a:t>
            </a:r>
            <a:r>
              <a:rPr lang="en-US" sz="2400">
                <a:solidFill>
                  <a:srgbClr val="FFFFFF"/>
                </a:solidFill>
                <a:latin typeface="Calibri"/>
                <a:ea typeface="Calibri"/>
                <a:cs typeface="Calibri"/>
                <a:sym typeface="Calibri"/>
              </a:rPr>
              <a:t>.’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ceb06c7954_0_49"/>
          <p:cNvSpPr/>
          <p:nvPr/>
        </p:nvSpPr>
        <p:spPr>
          <a:xfrm>
            <a:off x="720250" y="678900"/>
            <a:ext cx="7795200" cy="378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36</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“And you, son of man, prophesy to the mountains of Israel, and say…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Because the enemy said of you, ‘Aha!’ and, ‘The ancient heights </a:t>
            </a:r>
            <a:r>
              <a:rPr lang="en-US" sz="2400" u="sng">
                <a:solidFill>
                  <a:srgbClr val="FFFFFF"/>
                </a:solidFill>
                <a:latin typeface="Calibri"/>
                <a:ea typeface="Calibri"/>
                <a:cs typeface="Calibri"/>
                <a:sym typeface="Calibri"/>
              </a:rPr>
              <a:t>have become our possession</a:t>
            </a:r>
            <a:r>
              <a:rPr lang="en-US" sz="2400">
                <a:solidFill>
                  <a:srgbClr val="FFFFFF"/>
                </a:solidFill>
                <a:latin typeface="Calibri"/>
                <a:ea typeface="Calibri"/>
                <a:cs typeface="Calibri"/>
                <a:sym typeface="Calibri"/>
              </a:rPr>
              <a:t>,’…</a:t>
            </a: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…I have spoken in my hot jealousy against </a:t>
            </a:r>
            <a:r>
              <a:rPr lang="en-US" sz="2400" u="sng">
                <a:solidFill>
                  <a:srgbClr val="FFFFFF"/>
                </a:solidFill>
                <a:latin typeface="Calibri"/>
                <a:ea typeface="Calibri"/>
                <a:cs typeface="Calibri"/>
                <a:sym typeface="Calibri"/>
              </a:rPr>
              <a:t>the rest of the nations and against all Edom</a:t>
            </a:r>
            <a:r>
              <a:rPr lang="en-US" sz="2400">
                <a:solidFill>
                  <a:srgbClr val="FFFFFF"/>
                </a:solidFill>
                <a:latin typeface="Calibri"/>
                <a:ea typeface="Calibri"/>
                <a:cs typeface="Calibri"/>
                <a:sym typeface="Calibri"/>
              </a:rPr>
              <a:t>, who gave my land to themselves as a possession with wholehearted joy and utter contempt, that they might make its pasturelands a prey…. </a:t>
            </a:r>
            <a:r>
              <a:rPr b="1" baseline="30000" lang="en-US" sz="2400">
                <a:solidFill>
                  <a:srgbClr val="FFFFFF"/>
                </a:solidFill>
                <a:latin typeface="Calibri"/>
                <a:ea typeface="Calibri"/>
                <a:cs typeface="Calibri"/>
                <a:sym typeface="Calibri"/>
              </a:rPr>
              <a:t>6</a:t>
            </a:r>
            <a:r>
              <a:rPr lang="en-US" sz="2400">
                <a:solidFill>
                  <a:srgbClr val="FFFFFF"/>
                </a:solidFill>
                <a:latin typeface="Calibri"/>
                <a:ea typeface="Calibri"/>
                <a:cs typeface="Calibri"/>
                <a:sym typeface="Calibri"/>
              </a:rPr>
              <a:t> … I have spoken in my jealous wrath, because you have suffered the reproach of the nations. </a:t>
            </a:r>
            <a:r>
              <a:rPr b="1" baseline="30000" lang="en-US" sz="2400">
                <a:solidFill>
                  <a:srgbClr val="FFFFFF"/>
                </a:solidFill>
                <a:latin typeface="Calibri"/>
                <a:ea typeface="Calibri"/>
                <a:cs typeface="Calibri"/>
                <a:sym typeface="Calibri"/>
              </a:rPr>
              <a:t>7</a:t>
            </a:r>
            <a:r>
              <a:rPr lang="en-US" sz="2400">
                <a:solidFill>
                  <a:srgbClr val="FFFFFF"/>
                </a:solidFill>
                <a:latin typeface="Calibri"/>
                <a:ea typeface="Calibri"/>
                <a:cs typeface="Calibri"/>
                <a:sym typeface="Calibri"/>
              </a:rPr>
              <a:t>Therefore thus says the Lord GOD: I swear that the nations that are all around you shall themselves suffer reproach.</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ceb06c7954_0_29"/>
          <p:cNvSpPr/>
          <p:nvPr/>
        </p:nvSpPr>
        <p:spPr>
          <a:xfrm>
            <a:off x="598025" y="468500"/>
            <a:ext cx="8067900" cy="406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36</a:t>
            </a:r>
            <a:r>
              <a:rPr b="1" baseline="30000" lang="en-US" sz="2400">
                <a:solidFill>
                  <a:srgbClr val="FFFFFF"/>
                </a:solidFill>
                <a:latin typeface="Calibri"/>
                <a:ea typeface="Calibri"/>
                <a:cs typeface="Calibri"/>
                <a:sym typeface="Calibri"/>
              </a:rPr>
              <a:t>:8</a:t>
            </a:r>
            <a:r>
              <a:rPr lang="en-US" sz="2400">
                <a:solidFill>
                  <a:srgbClr val="FFFFFF"/>
                </a:solidFill>
                <a:latin typeface="Calibri"/>
                <a:ea typeface="Calibri"/>
                <a:cs typeface="Calibri"/>
                <a:sym typeface="Calibri"/>
              </a:rPr>
              <a:t>“But you, O mountains of Israel, shall shoot forth your branches and yield your fruit to my people Israel, for they will soon come home.... </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And I will multiply people on you, the whole house of Israel, all of it….</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 And I will cause you to be inhabited as in your former times, and will do </a:t>
            </a:r>
            <a:r>
              <a:rPr lang="en-US" sz="2400" u="sng">
                <a:solidFill>
                  <a:srgbClr val="FFFFFF"/>
                </a:solidFill>
                <a:latin typeface="Calibri"/>
                <a:ea typeface="Calibri"/>
                <a:cs typeface="Calibri"/>
                <a:sym typeface="Calibri"/>
              </a:rPr>
              <a:t>more good</a:t>
            </a:r>
            <a:r>
              <a:rPr lang="en-US" sz="2400">
                <a:solidFill>
                  <a:srgbClr val="FFFFFF"/>
                </a:solidFill>
                <a:latin typeface="Calibri"/>
                <a:ea typeface="Calibri"/>
                <a:cs typeface="Calibri"/>
                <a:sym typeface="Calibri"/>
              </a:rPr>
              <a:t> to you </a:t>
            </a:r>
            <a:r>
              <a:rPr lang="en-US" sz="2400" u="sng">
                <a:solidFill>
                  <a:srgbClr val="FFFFFF"/>
                </a:solidFill>
                <a:latin typeface="Calibri"/>
                <a:ea typeface="Calibri"/>
                <a:cs typeface="Calibri"/>
                <a:sym typeface="Calibri"/>
              </a:rPr>
              <a:t>than ever before</a:t>
            </a:r>
            <a:r>
              <a:rPr lang="en-US" sz="2400">
                <a:solidFill>
                  <a:srgbClr val="FFFFFF"/>
                </a:solidFill>
                <a:latin typeface="Calibri"/>
                <a:ea typeface="Calibri"/>
                <a:cs typeface="Calibri"/>
                <a:sym typeface="Calibri"/>
              </a:rPr>
              <a:t>. Then you will know that I am the LORD. </a:t>
            </a:r>
            <a:r>
              <a:rPr b="1" baseline="30000" lang="en-US" sz="2400">
                <a:solidFill>
                  <a:srgbClr val="FFFFFF"/>
                </a:solidFill>
                <a:latin typeface="Calibri"/>
                <a:ea typeface="Calibri"/>
                <a:cs typeface="Calibri"/>
                <a:sym typeface="Calibri"/>
              </a:rPr>
              <a:t>12</a:t>
            </a:r>
            <a:r>
              <a:rPr lang="en-US" sz="2400">
                <a:solidFill>
                  <a:srgbClr val="FFFFFF"/>
                </a:solidFill>
                <a:latin typeface="Calibri"/>
                <a:ea typeface="Calibri"/>
                <a:cs typeface="Calibri"/>
                <a:sym typeface="Calibri"/>
              </a:rPr>
              <a:t>I will let people walk on you, even my people Israel. And they shall possess you, and you shall be their inheritance, and </a:t>
            </a:r>
            <a:r>
              <a:rPr lang="en-US" sz="2400" u="sng">
                <a:solidFill>
                  <a:srgbClr val="FFFFFF"/>
                </a:solidFill>
                <a:latin typeface="Calibri"/>
                <a:ea typeface="Calibri"/>
                <a:cs typeface="Calibri"/>
                <a:sym typeface="Calibri"/>
              </a:rPr>
              <a:t>you shall no longer bereave them of children</a:t>
            </a:r>
            <a:r>
              <a:rPr lang="en-US" sz="2400">
                <a:solidFill>
                  <a:srgbClr val="FFFFFF"/>
                </a:solidFill>
                <a:latin typeface="Calibri"/>
                <a:ea typeface="Calibri"/>
                <a:cs typeface="Calibri"/>
                <a:sym typeface="Calibri"/>
              </a:rPr>
              <a:t>….</a:t>
            </a:r>
            <a:r>
              <a:rPr b="1" baseline="30000" lang="en-US" sz="2400">
                <a:solidFill>
                  <a:srgbClr val="FFFFFF"/>
                </a:solidFill>
                <a:latin typeface="Calibri"/>
                <a:ea typeface="Calibri"/>
                <a:cs typeface="Calibri"/>
                <a:sym typeface="Calibri"/>
              </a:rPr>
              <a:t>15</a:t>
            </a: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I will not let you hear anymore the reproach of the nations</a:t>
            </a:r>
            <a:r>
              <a:rPr lang="en-US" sz="2400">
                <a:solidFill>
                  <a:srgbClr val="FFFFFF"/>
                </a:solidFill>
                <a:latin typeface="Calibri"/>
                <a:ea typeface="Calibri"/>
                <a:cs typeface="Calibri"/>
                <a:sym typeface="Calibri"/>
              </a:rPr>
              <a:t>, and you shall no longer bear the disgrace of the peoples and </a:t>
            </a:r>
            <a:r>
              <a:rPr lang="en-US" sz="2400" u="sng">
                <a:solidFill>
                  <a:srgbClr val="FFFFFF"/>
                </a:solidFill>
                <a:latin typeface="Calibri"/>
                <a:ea typeface="Calibri"/>
                <a:cs typeface="Calibri"/>
                <a:sym typeface="Calibri"/>
              </a:rPr>
              <a:t>no longer cause your nation to stumble</a:t>
            </a:r>
            <a:r>
              <a:rPr lang="en-US" sz="2400">
                <a:solidFill>
                  <a:srgbClr val="FFFFFF"/>
                </a:solidFill>
                <a:latin typeface="Calibri"/>
                <a:ea typeface="Calibri"/>
                <a:cs typeface="Calibri"/>
                <a:sym typeface="Calibri"/>
              </a:rPr>
              <a:t>, declares the Lord GOD.”</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ceea4ab4d9_0_24"/>
          <p:cNvSpPr/>
          <p:nvPr/>
        </p:nvSpPr>
        <p:spPr>
          <a:xfrm>
            <a:off x="1492750" y="502350"/>
            <a:ext cx="7173300" cy="474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Isaiah 34</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Draw near, </a:t>
            </a:r>
            <a:r>
              <a:rPr lang="en-US" sz="2400" u="sng">
                <a:solidFill>
                  <a:srgbClr val="FFFFFF"/>
                </a:solidFill>
                <a:latin typeface="Calibri"/>
                <a:ea typeface="Calibri"/>
                <a:cs typeface="Calibri"/>
                <a:sym typeface="Calibri"/>
              </a:rPr>
              <a:t>O nations</a:t>
            </a:r>
            <a:r>
              <a:rPr lang="en-US" sz="2400">
                <a:solidFill>
                  <a:srgbClr val="FFFFFF"/>
                </a:solidFill>
                <a:latin typeface="Calibri"/>
                <a:ea typeface="Calibri"/>
                <a:cs typeface="Calibri"/>
                <a:sym typeface="Calibri"/>
              </a:rPr>
              <a:t>, to hear,</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give attention, </a:t>
            </a:r>
            <a:r>
              <a:rPr lang="en-US" sz="2400" u="sng">
                <a:solidFill>
                  <a:srgbClr val="FFFFFF"/>
                </a:solidFill>
                <a:latin typeface="Calibri"/>
                <a:ea typeface="Calibri"/>
                <a:cs typeface="Calibri"/>
                <a:sym typeface="Calibri"/>
              </a:rPr>
              <a:t>O peoples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For the LORD is enraged against </a:t>
            </a:r>
            <a:r>
              <a:rPr lang="en-US" sz="2400" u="sng">
                <a:solidFill>
                  <a:srgbClr val="FFFFFF"/>
                </a:solidFill>
                <a:latin typeface="Calibri"/>
                <a:ea typeface="Calibri"/>
                <a:cs typeface="Calibri"/>
                <a:sym typeface="Calibri"/>
              </a:rPr>
              <a:t>all the nations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furious against </a:t>
            </a:r>
            <a:r>
              <a:rPr lang="en-US" sz="2400" u="sng">
                <a:solidFill>
                  <a:srgbClr val="FFFFFF"/>
                </a:solidFill>
                <a:latin typeface="Calibri"/>
                <a:ea typeface="Calibri"/>
                <a:cs typeface="Calibri"/>
                <a:sym typeface="Calibri"/>
              </a:rPr>
              <a:t>all their host</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he has </a:t>
            </a:r>
            <a:r>
              <a:rPr lang="en-US" sz="2400" u="sng">
                <a:solidFill>
                  <a:srgbClr val="FFFFFF"/>
                </a:solidFill>
                <a:latin typeface="Calibri"/>
                <a:ea typeface="Calibri"/>
                <a:cs typeface="Calibri"/>
                <a:sym typeface="Calibri"/>
              </a:rPr>
              <a:t>devoted them to destruction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aseline="30000" lang="en-US" sz="2400">
                <a:solidFill>
                  <a:srgbClr val="FFFFFF"/>
                </a:solidFill>
                <a:latin typeface="Calibri"/>
                <a:ea typeface="Calibri"/>
                <a:cs typeface="Calibri"/>
                <a:sym typeface="Calibri"/>
              </a:rPr>
              <a:t>4</a:t>
            </a:r>
            <a:r>
              <a:rPr lang="en-US" sz="2400">
                <a:solidFill>
                  <a:srgbClr val="FFFFFF"/>
                </a:solidFill>
                <a:latin typeface="Calibri"/>
                <a:ea typeface="Calibri"/>
                <a:cs typeface="Calibri"/>
                <a:sym typeface="Calibri"/>
              </a:rPr>
              <a:t>All the </a:t>
            </a:r>
            <a:r>
              <a:rPr lang="en-US" sz="2400" u="sng">
                <a:solidFill>
                  <a:srgbClr val="FFFFFF"/>
                </a:solidFill>
                <a:latin typeface="Calibri"/>
                <a:ea typeface="Calibri"/>
                <a:cs typeface="Calibri"/>
                <a:sym typeface="Calibri"/>
              </a:rPr>
              <a:t>host of heaven</a:t>
            </a:r>
            <a:r>
              <a:rPr lang="en-US" sz="2400">
                <a:solidFill>
                  <a:srgbClr val="FFFFFF"/>
                </a:solidFill>
                <a:latin typeface="Calibri"/>
                <a:ea typeface="Calibri"/>
                <a:cs typeface="Calibri"/>
                <a:sym typeface="Calibri"/>
              </a:rPr>
              <a:t> shall rot away,</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the skies roll up like a scroll….</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For my sword has drunk its fill i</a:t>
            </a:r>
            <a:r>
              <a:rPr lang="en-US" sz="2400" u="sng">
                <a:solidFill>
                  <a:srgbClr val="FFFFFF"/>
                </a:solidFill>
                <a:latin typeface="Calibri"/>
                <a:ea typeface="Calibri"/>
                <a:cs typeface="Calibri"/>
                <a:sym typeface="Calibri"/>
              </a:rPr>
              <a:t>n the heavens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behold, it descends for </a:t>
            </a:r>
            <a:r>
              <a:rPr lang="en-US" sz="2400" u="sng">
                <a:solidFill>
                  <a:srgbClr val="FFFFFF"/>
                </a:solidFill>
                <a:latin typeface="Calibri"/>
                <a:ea typeface="Calibri"/>
                <a:cs typeface="Calibri"/>
                <a:sym typeface="Calibri"/>
              </a:rPr>
              <a:t>judgment upon Edom</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upon the people I have </a:t>
            </a:r>
            <a:r>
              <a:rPr lang="en-US" sz="2400" u="sng">
                <a:solidFill>
                  <a:srgbClr val="FFFFFF"/>
                </a:solidFill>
                <a:latin typeface="Calibri"/>
                <a:ea typeface="Calibri"/>
                <a:cs typeface="Calibri"/>
                <a:sym typeface="Calibri"/>
              </a:rPr>
              <a:t>devoted to destruction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8</a:t>
            </a:r>
            <a:r>
              <a:rPr lang="en-US" sz="2400">
                <a:solidFill>
                  <a:srgbClr val="FFFFFF"/>
                </a:solidFill>
                <a:latin typeface="Calibri"/>
                <a:ea typeface="Calibri"/>
                <a:cs typeface="Calibri"/>
                <a:sym typeface="Calibri"/>
              </a:rPr>
              <a:t>For </a:t>
            </a:r>
            <a:r>
              <a:rPr lang="en-US" sz="2400" u="sng">
                <a:solidFill>
                  <a:srgbClr val="FFFFFF"/>
                </a:solidFill>
                <a:latin typeface="Calibri"/>
                <a:ea typeface="Calibri"/>
                <a:cs typeface="Calibri"/>
                <a:sym typeface="Calibri"/>
              </a:rPr>
              <a:t>the LORD</a:t>
            </a:r>
            <a:r>
              <a:rPr lang="en-US" sz="2400">
                <a:solidFill>
                  <a:srgbClr val="FFFFFF"/>
                </a:solidFill>
                <a:latin typeface="Calibri"/>
                <a:ea typeface="Calibri"/>
                <a:cs typeface="Calibri"/>
                <a:sym typeface="Calibri"/>
              </a:rPr>
              <a:t> has a </a:t>
            </a:r>
            <a:r>
              <a:rPr lang="en-US" sz="2400" u="sng">
                <a:solidFill>
                  <a:srgbClr val="FFFFFF"/>
                </a:solidFill>
                <a:latin typeface="Calibri"/>
                <a:ea typeface="Calibri"/>
                <a:cs typeface="Calibri"/>
                <a:sym typeface="Calibri"/>
              </a:rPr>
              <a:t>day of vengeance</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 year of recompense </a:t>
            </a:r>
            <a:r>
              <a:rPr lang="en-US" sz="2400" u="sng">
                <a:solidFill>
                  <a:srgbClr val="FFFFFF"/>
                </a:solidFill>
                <a:latin typeface="Calibri"/>
                <a:ea typeface="Calibri"/>
                <a:cs typeface="Calibri"/>
                <a:sym typeface="Calibri"/>
              </a:rPr>
              <a:t>for the cause of Zion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ceea4ab4d9_0_29"/>
          <p:cNvSpPr/>
          <p:nvPr/>
        </p:nvSpPr>
        <p:spPr>
          <a:xfrm>
            <a:off x="1238625" y="364850"/>
            <a:ext cx="7122900" cy="449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Isaiah 63</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Who is this who comes from </a:t>
            </a:r>
            <a:r>
              <a:rPr lang="en-US" sz="2400" u="sng">
                <a:solidFill>
                  <a:srgbClr val="FFFFFF"/>
                </a:solidFill>
                <a:latin typeface="Calibri"/>
                <a:ea typeface="Calibri"/>
                <a:cs typeface="Calibri"/>
                <a:sym typeface="Calibri"/>
              </a:rPr>
              <a:t>Edom</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in crimsoned garments from Bozrah,…</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3</a:t>
            </a:r>
            <a:r>
              <a:rPr lang="en-US" sz="2400">
                <a:solidFill>
                  <a:srgbClr val="FFFFFF"/>
                </a:solidFill>
                <a:latin typeface="Calibri"/>
                <a:ea typeface="Calibri"/>
                <a:cs typeface="Calibri"/>
                <a:sym typeface="Calibri"/>
              </a:rPr>
              <a:t>…I trod them in my anger</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trampled them in my wrath;</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their lifeblood spattered on my garments,</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stained all my apparel.</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4</a:t>
            </a:r>
            <a:r>
              <a:rPr lang="en-US" sz="2400">
                <a:solidFill>
                  <a:srgbClr val="FFFFFF"/>
                </a:solidFill>
                <a:latin typeface="Calibri"/>
                <a:ea typeface="Calibri"/>
                <a:cs typeface="Calibri"/>
                <a:sym typeface="Calibri"/>
              </a:rPr>
              <a:t>For </a:t>
            </a:r>
            <a:r>
              <a:rPr lang="en-US" sz="2400" u="sng">
                <a:solidFill>
                  <a:srgbClr val="FFFFFF"/>
                </a:solidFill>
                <a:latin typeface="Calibri"/>
                <a:ea typeface="Calibri"/>
                <a:cs typeface="Calibri"/>
                <a:sym typeface="Calibri"/>
              </a:rPr>
              <a:t>the day of vengeance</a:t>
            </a:r>
            <a:r>
              <a:rPr lang="en-US" sz="2400">
                <a:solidFill>
                  <a:srgbClr val="FFFFFF"/>
                </a:solidFill>
                <a:latin typeface="Calibri"/>
                <a:ea typeface="Calibri"/>
                <a:cs typeface="Calibri"/>
                <a:sym typeface="Calibri"/>
              </a:rPr>
              <a:t> was in my heart,</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my year of redemption</a:t>
            </a:r>
            <a:r>
              <a:rPr lang="en-US" sz="2400">
                <a:solidFill>
                  <a:srgbClr val="FFFFFF"/>
                </a:solidFill>
                <a:latin typeface="Calibri"/>
                <a:ea typeface="Calibri"/>
                <a:cs typeface="Calibri"/>
                <a:sym typeface="Calibri"/>
              </a:rPr>
              <a:t> had come.</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I looked, but there was no one to help;...</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so </a:t>
            </a:r>
            <a:r>
              <a:rPr lang="en-US" sz="2400" u="sng">
                <a:solidFill>
                  <a:srgbClr val="FFFFFF"/>
                </a:solidFill>
                <a:latin typeface="Calibri"/>
                <a:ea typeface="Calibri"/>
                <a:cs typeface="Calibri"/>
                <a:sym typeface="Calibri"/>
              </a:rPr>
              <a:t>my own arm brought me salvation</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my wrath upheld me</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6</a:t>
            </a:r>
            <a:r>
              <a:rPr lang="en-US" sz="2400">
                <a:solidFill>
                  <a:srgbClr val="FFFFFF"/>
                </a:solidFill>
                <a:latin typeface="Calibri"/>
                <a:ea typeface="Calibri"/>
                <a:cs typeface="Calibri"/>
                <a:sym typeface="Calibri"/>
              </a:rPr>
              <a:t>I trampled down </a:t>
            </a:r>
            <a:r>
              <a:rPr lang="en-US" sz="2400" u="sng">
                <a:solidFill>
                  <a:srgbClr val="FFFFFF"/>
                </a:solidFill>
                <a:latin typeface="Calibri"/>
                <a:ea typeface="Calibri"/>
                <a:cs typeface="Calibri"/>
                <a:sym typeface="Calibri"/>
              </a:rPr>
              <a:t>the peoples</a:t>
            </a:r>
            <a:r>
              <a:rPr lang="en-US" sz="2400">
                <a:solidFill>
                  <a:srgbClr val="FFFFFF"/>
                </a:solidFill>
                <a:latin typeface="Calibri"/>
                <a:ea typeface="Calibri"/>
                <a:cs typeface="Calibri"/>
                <a:sym typeface="Calibri"/>
              </a:rPr>
              <a:t> in my anger;</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I made them drunk in my wrath,....</a:t>
            </a:r>
            <a:endParaRPr sz="2400">
              <a:solidFill>
                <a:srgbClr val="FFFFFF"/>
              </a:solidFill>
              <a:latin typeface="Calibri"/>
              <a:ea typeface="Calibri"/>
              <a:cs typeface="Calibri"/>
              <a:sym typeface="Calibri"/>
            </a:endParaRPr>
          </a:p>
          <a:p>
            <a:pPr indent="457200" lvl="0" marL="457200" rtl="0" algn="l">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p:nvPr/>
        </p:nvSpPr>
        <p:spPr>
          <a:xfrm>
            <a:off x="752575" y="344925"/>
            <a:ext cx="7614300" cy="4446900"/>
          </a:xfrm>
          <a:prstGeom prst="rect">
            <a:avLst/>
          </a:prstGeom>
          <a:noFill/>
          <a:ln>
            <a:noFill/>
          </a:ln>
        </p:spPr>
        <p:txBody>
          <a:bodyPr anchorCtr="0" anchor="t" bIns="45700" lIns="91425" spcFirstLastPara="1" rIns="91425" wrap="square" tIns="45700">
            <a:spAutoFit/>
          </a:bodyPr>
          <a:lstStyle/>
          <a:p>
            <a:pPr indent="0" lvl="0" marL="0" rtl="0" algn="just">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29</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In the tenth year, in the tenth month, on the twelfth day of the month, the word of the LORD came to me: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set your face against Pharaoh king of Egypt, and prophesy against him and against all Egypt; </a:t>
            </a:r>
            <a:r>
              <a:rPr b="1" baseline="30000" lang="en-US" sz="2400">
                <a:solidFill>
                  <a:srgbClr val="FFFFFF"/>
                </a:solidFill>
                <a:latin typeface="Calibri"/>
                <a:ea typeface="Calibri"/>
                <a:cs typeface="Calibri"/>
                <a:sym typeface="Calibri"/>
              </a:rPr>
              <a:t>3</a:t>
            </a:r>
            <a:r>
              <a:rPr lang="en-US" sz="2400">
                <a:solidFill>
                  <a:srgbClr val="FFFFFF"/>
                </a:solidFill>
                <a:latin typeface="Calibri"/>
                <a:ea typeface="Calibri"/>
                <a:cs typeface="Calibri"/>
                <a:sym typeface="Calibri"/>
              </a:rPr>
              <a:t>... say, ...: “Behold, I am against you, Pharaoh king of Egypt, </a:t>
            </a:r>
            <a:r>
              <a:rPr lang="en-US" sz="2400" u="sng">
                <a:solidFill>
                  <a:srgbClr val="FFFFFF"/>
                </a:solidFill>
                <a:latin typeface="Calibri"/>
                <a:ea typeface="Calibri"/>
                <a:cs typeface="Calibri"/>
                <a:sym typeface="Calibri"/>
              </a:rPr>
              <a:t>the great dragon</a:t>
            </a:r>
            <a:r>
              <a:rPr lang="en-US" sz="2400">
                <a:solidFill>
                  <a:srgbClr val="FFFFFF"/>
                </a:solidFill>
                <a:latin typeface="Calibri"/>
                <a:ea typeface="Calibri"/>
                <a:cs typeface="Calibri"/>
                <a:sym typeface="Calibri"/>
              </a:rPr>
              <a:t> that lies in … </a:t>
            </a:r>
            <a:r>
              <a:rPr lang="en-US" sz="2400">
                <a:solidFill>
                  <a:srgbClr val="FFFFFF"/>
                </a:solidFill>
                <a:latin typeface="Calibri"/>
                <a:ea typeface="Calibri"/>
                <a:cs typeface="Calibri"/>
                <a:sym typeface="Calibri"/>
              </a:rPr>
              <a:t>his s</a:t>
            </a:r>
            <a:r>
              <a:rPr lang="en-US" sz="2400">
                <a:solidFill>
                  <a:srgbClr val="FFFFFF"/>
                </a:solidFill>
                <a:latin typeface="Calibri"/>
                <a:ea typeface="Calibri"/>
                <a:cs typeface="Calibri"/>
                <a:sym typeface="Calibri"/>
              </a:rPr>
              <a:t>treams, that says, ‘</a:t>
            </a:r>
            <a:r>
              <a:rPr lang="en-US" sz="2400" u="sng">
                <a:solidFill>
                  <a:srgbClr val="FFFFFF"/>
                </a:solidFill>
                <a:latin typeface="Calibri"/>
                <a:ea typeface="Calibri"/>
                <a:cs typeface="Calibri"/>
                <a:sym typeface="Calibri"/>
              </a:rPr>
              <a:t>My Nile is my own; I made it for myself.</a:t>
            </a:r>
            <a:r>
              <a:rPr lang="en-US" sz="2400">
                <a:solidFill>
                  <a:srgbClr val="FFFFFF"/>
                </a:solidFill>
                <a:latin typeface="Calibri"/>
                <a:ea typeface="Calibri"/>
                <a:cs typeface="Calibri"/>
                <a:sym typeface="Calibri"/>
              </a:rPr>
              <a:t>’...</a:t>
            </a:r>
            <a:r>
              <a:rPr b="1" baseline="30000" lang="en-US" sz="2400">
                <a:solidFill>
                  <a:schemeClr val="lt1"/>
                </a:solidFill>
                <a:latin typeface="Calibri"/>
                <a:ea typeface="Calibri"/>
                <a:cs typeface="Calibri"/>
                <a:sym typeface="Calibri"/>
              </a:rPr>
              <a:t>6</a:t>
            </a:r>
            <a:r>
              <a:rPr lang="en-US" sz="2400">
                <a:solidFill>
                  <a:schemeClr val="lt1"/>
                </a:solidFill>
                <a:latin typeface="Calibri"/>
                <a:ea typeface="Calibri"/>
                <a:cs typeface="Calibri"/>
                <a:sym typeface="Calibri"/>
              </a:rPr>
              <a:t>…“Because you have been </a:t>
            </a:r>
            <a:r>
              <a:rPr lang="en-US" sz="2400" u="sng">
                <a:solidFill>
                  <a:schemeClr val="lt1"/>
                </a:solidFill>
                <a:latin typeface="Calibri"/>
                <a:ea typeface="Calibri"/>
                <a:cs typeface="Calibri"/>
                <a:sym typeface="Calibri"/>
              </a:rPr>
              <a:t>a staff of reed to the house of Israel</a:t>
            </a:r>
            <a:r>
              <a:rPr lang="en-US" sz="2400">
                <a:solidFill>
                  <a:schemeClr val="lt1"/>
                </a:solidFill>
                <a:latin typeface="Calibri"/>
                <a:ea typeface="Calibri"/>
                <a:cs typeface="Calibri"/>
                <a:sym typeface="Calibri"/>
              </a:rPr>
              <a:t>, </a:t>
            </a:r>
            <a:r>
              <a:rPr b="1" baseline="30000" lang="en-US" sz="2400">
                <a:solidFill>
                  <a:schemeClr val="lt1"/>
                </a:solidFill>
                <a:latin typeface="Calibri"/>
                <a:ea typeface="Calibri"/>
                <a:cs typeface="Calibri"/>
                <a:sym typeface="Calibri"/>
              </a:rPr>
              <a:t>7</a:t>
            </a:r>
            <a:r>
              <a:rPr lang="en-US" sz="2400">
                <a:solidFill>
                  <a:schemeClr val="lt1"/>
                </a:solidFill>
                <a:latin typeface="Calibri"/>
                <a:ea typeface="Calibri"/>
                <a:cs typeface="Calibri"/>
                <a:sym typeface="Calibri"/>
              </a:rPr>
              <a:t>when they grasped you with the hand, you broke and tore all their shoulders; and when they leaned on you, you broke and made all their loins to shake. </a:t>
            </a:r>
            <a:r>
              <a:rPr b="1" baseline="30000" lang="en-US" sz="2400">
                <a:solidFill>
                  <a:schemeClr val="lt1"/>
                </a:solidFill>
                <a:latin typeface="Calibri"/>
                <a:ea typeface="Calibri"/>
                <a:cs typeface="Calibri"/>
                <a:sym typeface="Calibri"/>
              </a:rPr>
              <a:t>8</a:t>
            </a:r>
            <a:r>
              <a:rPr lang="en-US" sz="2400">
                <a:solidFill>
                  <a:schemeClr val="lt1"/>
                </a:solidFill>
                <a:latin typeface="Calibri"/>
                <a:ea typeface="Calibri"/>
                <a:cs typeface="Calibri"/>
                <a:sym typeface="Calibri"/>
              </a:rPr>
              <a:t>Therefore …: Behold, I will bring a sword upon you, ... </a:t>
            </a:r>
            <a:r>
              <a:rPr b="1" baseline="30000" lang="en-US" sz="2400">
                <a:solidFill>
                  <a:schemeClr val="lt1"/>
                </a:solidFill>
                <a:latin typeface="Calibri"/>
                <a:ea typeface="Calibri"/>
                <a:cs typeface="Calibri"/>
                <a:sym typeface="Calibri"/>
              </a:rPr>
              <a:t>9</a:t>
            </a:r>
            <a:r>
              <a:rPr lang="en-US" sz="2400">
                <a:solidFill>
                  <a:schemeClr val="lt1"/>
                </a:solidFill>
                <a:latin typeface="Calibri"/>
                <a:ea typeface="Calibri"/>
                <a:cs typeface="Calibri"/>
                <a:sym typeface="Calibri"/>
              </a:rPr>
              <a:t>and the land of Egypt shall be a desolation and a waste. Then </a:t>
            </a:r>
            <a:r>
              <a:rPr lang="en-US" sz="2400" u="sng">
                <a:solidFill>
                  <a:schemeClr val="lt1"/>
                </a:solidFill>
                <a:latin typeface="Calibri"/>
                <a:ea typeface="Calibri"/>
                <a:cs typeface="Calibri"/>
                <a:sym typeface="Calibri"/>
              </a:rPr>
              <a:t>they will know that I am the LORD</a:t>
            </a:r>
            <a:r>
              <a:rPr lang="en-US" sz="2400">
                <a:solidFill>
                  <a:schemeClr val="lt1"/>
                </a:solidFill>
                <a:latin typeface="Calibri"/>
                <a:ea typeface="Calibri"/>
                <a:cs typeface="Calibri"/>
                <a:sym typeface="Calibri"/>
              </a:rPr>
              <a:t>.</a:t>
            </a:r>
            <a:endParaRPr sz="2400">
              <a:solidFill>
                <a:schemeClr val="lt1"/>
              </a:solidFill>
              <a:latin typeface="Calibri"/>
              <a:ea typeface="Calibri"/>
              <a:cs typeface="Calibri"/>
              <a:sym typeface="Calibri"/>
            </a:endParaRPr>
          </a:p>
          <a:p>
            <a:pPr indent="0" lvl="0" marL="0" rtl="0" algn="just">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ceea4ab4d9_0_6"/>
          <p:cNvSpPr/>
          <p:nvPr/>
        </p:nvSpPr>
        <p:spPr>
          <a:xfrm>
            <a:off x="740375" y="297650"/>
            <a:ext cx="7941300" cy="438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400">
                <a:solidFill>
                  <a:srgbClr val="FFFFFF"/>
                </a:solidFill>
                <a:latin typeface="Calibri"/>
                <a:ea typeface="Calibri"/>
                <a:cs typeface="Calibri"/>
                <a:sym typeface="Calibri"/>
              </a:rPr>
              <a:t>Jeremiah 37</a:t>
            </a:r>
            <a:r>
              <a:rPr b="1" baseline="30000" lang="en-US" sz="2400">
                <a:solidFill>
                  <a:srgbClr val="FFFFFF"/>
                </a:solidFill>
                <a:latin typeface="Calibri"/>
                <a:ea typeface="Calibri"/>
                <a:cs typeface="Calibri"/>
                <a:sym typeface="Calibri"/>
              </a:rPr>
              <a:t>:5</a:t>
            </a:r>
            <a:r>
              <a:rPr lang="en-US" sz="2400">
                <a:solidFill>
                  <a:srgbClr val="FFFFFF"/>
                </a:solidFill>
                <a:latin typeface="Calibri"/>
                <a:ea typeface="Calibri"/>
                <a:cs typeface="Calibri"/>
                <a:sym typeface="Calibri"/>
              </a:rPr>
              <a:t>The army of </a:t>
            </a:r>
            <a:r>
              <a:rPr lang="en-US" sz="2400" u="sng">
                <a:solidFill>
                  <a:srgbClr val="FFFFFF"/>
                </a:solidFill>
                <a:latin typeface="Calibri"/>
                <a:ea typeface="Calibri"/>
                <a:cs typeface="Calibri"/>
                <a:sym typeface="Calibri"/>
              </a:rPr>
              <a:t>Pharaoh had come out of Egypt</a:t>
            </a:r>
            <a:r>
              <a:rPr lang="en-US" sz="2400">
                <a:solidFill>
                  <a:srgbClr val="FFFFFF"/>
                </a:solidFill>
                <a:latin typeface="Calibri"/>
                <a:ea typeface="Calibri"/>
                <a:cs typeface="Calibri"/>
                <a:sym typeface="Calibri"/>
              </a:rPr>
              <a:t>. And when </a:t>
            </a:r>
            <a:r>
              <a:rPr lang="en-US" sz="2400" u="sng">
                <a:solidFill>
                  <a:srgbClr val="FFFFFF"/>
                </a:solidFill>
                <a:latin typeface="Calibri"/>
                <a:ea typeface="Calibri"/>
                <a:cs typeface="Calibri"/>
                <a:sym typeface="Calibri"/>
              </a:rPr>
              <a:t>the Chaldeans</a:t>
            </a:r>
            <a:r>
              <a:rPr lang="en-US" sz="2400">
                <a:solidFill>
                  <a:srgbClr val="FFFFFF"/>
                </a:solidFill>
                <a:latin typeface="Calibri"/>
                <a:ea typeface="Calibri"/>
                <a:cs typeface="Calibri"/>
                <a:sym typeface="Calibri"/>
              </a:rPr>
              <a:t> who were besieging Jerusalem heard news about them, they </a:t>
            </a:r>
            <a:r>
              <a:rPr lang="en-US" sz="2400" u="sng">
                <a:solidFill>
                  <a:srgbClr val="FFFFFF"/>
                </a:solidFill>
                <a:latin typeface="Calibri"/>
                <a:ea typeface="Calibri"/>
                <a:cs typeface="Calibri"/>
                <a:sym typeface="Calibri"/>
              </a:rPr>
              <a:t>withdrew from Jerusalem</a:t>
            </a:r>
            <a:r>
              <a:rPr lang="en-US" sz="2400">
                <a:solidFill>
                  <a:srgbClr val="FFFFFF"/>
                </a:solidFill>
                <a:latin typeface="Calibri"/>
                <a:ea typeface="Calibri"/>
                <a:cs typeface="Calibri"/>
                <a:sym typeface="Calibri"/>
              </a:rPr>
              <a:t>. </a:t>
            </a:r>
            <a:r>
              <a:rPr b="1" baseline="30000" lang="en-US" sz="2400">
                <a:solidFill>
                  <a:srgbClr val="FFFFFF"/>
                </a:solidFill>
                <a:latin typeface="Calibri"/>
                <a:ea typeface="Calibri"/>
                <a:cs typeface="Calibri"/>
                <a:sym typeface="Calibri"/>
              </a:rPr>
              <a:t>6</a:t>
            </a:r>
            <a:r>
              <a:rPr lang="en-US" sz="2400">
                <a:solidFill>
                  <a:srgbClr val="FFFFFF"/>
                </a:solidFill>
                <a:latin typeface="Calibri"/>
                <a:ea typeface="Calibri"/>
                <a:cs typeface="Calibri"/>
                <a:sym typeface="Calibri"/>
              </a:rPr>
              <a:t>Then the word of the LORD came to Jeremiah the prophet: </a:t>
            </a:r>
            <a:r>
              <a:rPr b="1" baseline="30000" lang="en-US" sz="2400">
                <a:solidFill>
                  <a:srgbClr val="FFFFFF"/>
                </a:solidFill>
                <a:latin typeface="Calibri"/>
                <a:ea typeface="Calibri"/>
                <a:cs typeface="Calibri"/>
                <a:sym typeface="Calibri"/>
              </a:rPr>
              <a:t>7</a:t>
            </a:r>
            <a:r>
              <a:rPr lang="en-US" sz="2400">
                <a:solidFill>
                  <a:srgbClr val="FFFFFF"/>
                </a:solidFill>
                <a:latin typeface="Calibri"/>
                <a:ea typeface="Calibri"/>
                <a:cs typeface="Calibri"/>
                <a:sym typeface="Calibri"/>
              </a:rPr>
              <a:t>…: Thus shall you say to the king of Judah ... ‘Behold, Pharaoh’s army that came to help you is about to return to Egypt, to its own land. </a:t>
            </a:r>
            <a:r>
              <a:rPr b="1" baseline="30000" lang="en-US" sz="2400">
                <a:solidFill>
                  <a:srgbClr val="FFFFFF"/>
                </a:solidFill>
                <a:latin typeface="Calibri"/>
                <a:ea typeface="Calibri"/>
                <a:cs typeface="Calibri"/>
                <a:sym typeface="Calibri"/>
              </a:rPr>
              <a:t>8</a:t>
            </a:r>
            <a:r>
              <a:rPr lang="en-US" sz="2400">
                <a:solidFill>
                  <a:srgbClr val="FFFFFF"/>
                </a:solidFill>
                <a:latin typeface="Calibri"/>
                <a:ea typeface="Calibri"/>
                <a:cs typeface="Calibri"/>
                <a:sym typeface="Calibri"/>
              </a:rPr>
              <a:t>And the Chaldeans shall come back and </a:t>
            </a:r>
            <a:r>
              <a:rPr lang="en-US" sz="2400">
                <a:solidFill>
                  <a:srgbClr val="FFFFFF"/>
                </a:solidFill>
                <a:latin typeface="Calibri"/>
                <a:ea typeface="Calibri"/>
                <a:cs typeface="Calibri"/>
                <a:sym typeface="Calibri"/>
              </a:rPr>
              <a:t>fight against this city. They shall</a:t>
            </a:r>
            <a:r>
              <a:rPr lang="en-US" sz="2400">
                <a:solidFill>
                  <a:srgbClr val="FFFFFF"/>
                </a:solidFill>
                <a:latin typeface="Calibri"/>
                <a:ea typeface="Calibri"/>
                <a:cs typeface="Calibri"/>
                <a:sym typeface="Calibri"/>
              </a:rPr>
              <a:t> capture it and burn it with fire. </a:t>
            </a:r>
            <a:r>
              <a:rPr b="1" baseline="30000" lang="en-US" sz="2400">
                <a:solidFill>
                  <a:srgbClr val="FFFFFF"/>
                </a:solidFill>
                <a:latin typeface="Calibri"/>
                <a:ea typeface="Calibri"/>
                <a:cs typeface="Calibri"/>
                <a:sym typeface="Calibri"/>
              </a:rPr>
              <a:t>9</a:t>
            </a:r>
            <a:r>
              <a:rPr lang="en-US" sz="2400">
                <a:solidFill>
                  <a:srgbClr val="FFFFFF"/>
                </a:solidFill>
                <a:latin typeface="Calibri"/>
                <a:ea typeface="Calibri"/>
                <a:cs typeface="Calibri"/>
                <a:sym typeface="Calibri"/>
              </a:rPr>
              <a:t>… Do not deceive yourselves, saying, “The Chaldeans will surely go away from us,” for they will not go away. </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For even if you should defeat the whole army of Chaldeans who are fighting against you, and there remained of them only wounded men ..., they would rise up and burn this city with fire.’”</a:t>
            </a:r>
            <a:endParaRPr sz="24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ceea4ab4d9_0_11"/>
          <p:cNvSpPr/>
          <p:nvPr/>
        </p:nvSpPr>
        <p:spPr>
          <a:xfrm>
            <a:off x="721525" y="721575"/>
            <a:ext cx="8045100" cy="438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400">
                <a:solidFill>
                  <a:srgbClr val="FFFFFF"/>
                </a:solidFill>
                <a:latin typeface="Calibri"/>
                <a:ea typeface="Calibri"/>
                <a:cs typeface="Calibri"/>
                <a:sym typeface="Calibri"/>
              </a:rPr>
              <a:t>Jeremiah 34</a:t>
            </a:r>
            <a:r>
              <a:rPr b="1" baseline="30000" lang="en-US" sz="2400">
                <a:solidFill>
                  <a:srgbClr val="FFFFFF"/>
                </a:solidFill>
                <a:latin typeface="Calibri"/>
                <a:ea typeface="Calibri"/>
                <a:cs typeface="Calibri"/>
                <a:sym typeface="Calibri"/>
              </a:rPr>
              <a:t>:15</a:t>
            </a:r>
            <a:r>
              <a:rPr lang="en-US" sz="2400">
                <a:solidFill>
                  <a:srgbClr val="FFFFFF"/>
                </a:solidFill>
                <a:latin typeface="Calibri"/>
                <a:ea typeface="Calibri"/>
                <a:cs typeface="Calibri"/>
                <a:sym typeface="Calibri"/>
              </a:rPr>
              <a:t>You recently repented and </a:t>
            </a:r>
            <a:r>
              <a:rPr lang="en-US" sz="2400" u="sng">
                <a:solidFill>
                  <a:srgbClr val="FFFFFF"/>
                </a:solidFill>
                <a:latin typeface="Calibri"/>
                <a:ea typeface="Calibri"/>
                <a:cs typeface="Calibri"/>
                <a:sym typeface="Calibri"/>
              </a:rPr>
              <a:t>did what was right in my eyes</a:t>
            </a:r>
            <a:r>
              <a:rPr lang="en-US" sz="2400">
                <a:solidFill>
                  <a:srgbClr val="FFFFFF"/>
                </a:solidFill>
                <a:latin typeface="Calibri"/>
                <a:ea typeface="Calibri"/>
                <a:cs typeface="Calibri"/>
                <a:sym typeface="Calibri"/>
              </a:rPr>
              <a:t> by proclaiming liberty… </a:t>
            </a:r>
            <a:r>
              <a:rPr b="1" baseline="30000" lang="en-US" sz="2400">
                <a:solidFill>
                  <a:srgbClr val="FFFFFF"/>
                </a:solidFill>
                <a:latin typeface="Calibri"/>
                <a:ea typeface="Calibri"/>
                <a:cs typeface="Calibri"/>
                <a:sym typeface="Calibri"/>
              </a:rPr>
              <a:t>1</a:t>
            </a:r>
            <a:r>
              <a:rPr b="1" baseline="30000" lang="en-US" sz="2400" u="sng">
                <a:solidFill>
                  <a:srgbClr val="FFFFFF"/>
                </a:solidFill>
                <a:latin typeface="Calibri"/>
                <a:ea typeface="Calibri"/>
                <a:cs typeface="Calibri"/>
                <a:sym typeface="Calibri"/>
              </a:rPr>
              <a:t>6</a:t>
            </a:r>
            <a:r>
              <a:rPr lang="en-US" sz="2400" u="sng">
                <a:solidFill>
                  <a:srgbClr val="FFFFFF"/>
                </a:solidFill>
                <a:latin typeface="Calibri"/>
                <a:ea typeface="Calibri"/>
                <a:cs typeface="Calibri"/>
                <a:sym typeface="Calibri"/>
              </a:rPr>
              <a:t>but then you turned around and profaned my name</a:t>
            </a:r>
            <a:r>
              <a:rPr lang="en-US" sz="2400">
                <a:solidFill>
                  <a:srgbClr val="FFFFFF"/>
                </a:solidFill>
                <a:latin typeface="Calibri"/>
                <a:ea typeface="Calibri"/>
                <a:cs typeface="Calibri"/>
                <a:sym typeface="Calibri"/>
              </a:rPr>
              <a:t> when each of you took back his male and female slaves, whom you had set free according to their desire, and you brought them into subjection to be your slaves.</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None/>
            </a:pP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“Therefore, thus says the LORD: You have not obeyed me by proclaiming liberty, … </a:t>
            </a:r>
            <a:r>
              <a:rPr lang="en-US" sz="2400" u="sng">
                <a:solidFill>
                  <a:srgbClr val="FFFFFF"/>
                </a:solidFill>
                <a:latin typeface="Calibri"/>
                <a:ea typeface="Calibri"/>
                <a:cs typeface="Calibri"/>
                <a:sym typeface="Calibri"/>
              </a:rPr>
              <a:t>I will make you a horror</a:t>
            </a:r>
            <a:r>
              <a:rPr lang="en-US" sz="2400">
                <a:solidFill>
                  <a:srgbClr val="FFFFFF"/>
                </a:solidFill>
                <a:latin typeface="Calibri"/>
                <a:ea typeface="Calibri"/>
                <a:cs typeface="Calibri"/>
                <a:sym typeface="Calibri"/>
              </a:rPr>
              <a:t> to all the kingdoms of the earth….</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And </a:t>
            </a:r>
            <a:r>
              <a:rPr lang="en-US" sz="2400" u="sng">
                <a:solidFill>
                  <a:srgbClr val="FFFFFF"/>
                </a:solidFill>
                <a:latin typeface="Calibri"/>
                <a:ea typeface="Calibri"/>
                <a:cs typeface="Calibri"/>
                <a:sym typeface="Calibri"/>
              </a:rPr>
              <a:t>Zedekiah </a:t>
            </a:r>
            <a:r>
              <a:rPr lang="en-US" sz="2400">
                <a:solidFill>
                  <a:srgbClr val="FFFFFF"/>
                </a:solidFill>
                <a:latin typeface="Calibri"/>
                <a:ea typeface="Calibri"/>
                <a:cs typeface="Calibri"/>
                <a:sym typeface="Calibri"/>
              </a:rPr>
              <a:t>king of Judah a</a:t>
            </a:r>
            <a:r>
              <a:rPr lang="en-US" sz="2400" u="sng">
                <a:solidFill>
                  <a:srgbClr val="FFFFFF"/>
                </a:solidFill>
                <a:latin typeface="Calibri"/>
                <a:ea typeface="Calibri"/>
                <a:cs typeface="Calibri"/>
                <a:sym typeface="Calibri"/>
              </a:rPr>
              <a:t>nd his officials I will give into the hand of their enemies</a:t>
            </a:r>
            <a:r>
              <a:rPr lang="en-US" sz="2400">
                <a:solidFill>
                  <a:srgbClr val="FFFFFF"/>
                </a:solidFill>
                <a:latin typeface="Calibri"/>
                <a:ea typeface="Calibri"/>
                <a:cs typeface="Calibri"/>
                <a:sym typeface="Calibri"/>
              </a:rPr>
              <a:t> and into the hand of those who seek their lives, </a:t>
            </a:r>
            <a:r>
              <a:rPr lang="en-US" sz="2400" u="sng">
                <a:solidFill>
                  <a:srgbClr val="FFFFFF"/>
                </a:solidFill>
                <a:latin typeface="Calibri"/>
                <a:ea typeface="Calibri"/>
                <a:cs typeface="Calibri"/>
                <a:sym typeface="Calibri"/>
              </a:rPr>
              <a:t>into the hand of the army of the king of Babylon which has withdrawn from you</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None/>
            </a:pPr>
            <a:r>
              <a:t/>
            </a:r>
            <a:endParaRPr b="1" sz="2400">
              <a:solidFill>
                <a:srgbClr val="FFFFFF"/>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ccd2e997d1_0_44"/>
          <p:cNvSpPr/>
          <p:nvPr/>
        </p:nvSpPr>
        <p:spPr>
          <a:xfrm>
            <a:off x="957075" y="731800"/>
            <a:ext cx="7526700" cy="378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30</a:t>
            </a:r>
            <a:r>
              <a:rPr b="1" baseline="30000" lang="en-US" sz="2400">
                <a:solidFill>
                  <a:srgbClr val="FFFFFF"/>
                </a:solidFill>
                <a:latin typeface="Calibri"/>
                <a:ea typeface="Calibri"/>
                <a:cs typeface="Calibri"/>
                <a:sym typeface="Calibri"/>
              </a:rPr>
              <a:t>:20</a:t>
            </a:r>
            <a:r>
              <a:rPr lang="en-US" sz="2400">
                <a:solidFill>
                  <a:srgbClr val="FFFFFF"/>
                </a:solidFill>
                <a:latin typeface="Calibri"/>
                <a:ea typeface="Calibri"/>
                <a:cs typeface="Calibri"/>
                <a:sym typeface="Calibri"/>
              </a:rPr>
              <a:t>In the eleventh year, in the first month, on the seventh day of the month, the word of the LORD came to me: </a:t>
            </a:r>
            <a:r>
              <a:rPr b="1" baseline="30000" lang="en-US" sz="2400">
                <a:solidFill>
                  <a:srgbClr val="FFFFFF"/>
                </a:solidFill>
                <a:latin typeface="Calibri"/>
                <a:ea typeface="Calibri"/>
                <a:cs typeface="Calibri"/>
                <a:sym typeface="Calibri"/>
              </a:rPr>
              <a:t>21</a:t>
            </a:r>
            <a:r>
              <a:rPr lang="en-US" sz="2400">
                <a:solidFill>
                  <a:srgbClr val="FFFFFF"/>
                </a:solidFill>
                <a:latin typeface="Calibri"/>
                <a:ea typeface="Calibri"/>
                <a:cs typeface="Calibri"/>
                <a:sym typeface="Calibri"/>
              </a:rPr>
              <a:t>“Son of man, I have </a:t>
            </a:r>
            <a:r>
              <a:rPr lang="en-US" sz="2400" u="sng">
                <a:solidFill>
                  <a:srgbClr val="FFFFFF"/>
                </a:solidFill>
                <a:latin typeface="Calibri"/>
                <a:ea typeface="Calibri"/>
                <a:cs typeface="Calibri"/>
                <a:sym typeface="Calibri"/>
              </a:rPr>
              <a:t>broken the arm of Pharaoh</a:t>
            </a:r>
            <a:r>
              <a:rPr lang="en-US" sz="2400">
                <a:solidFill>
                  <a:srgbClr val="FFFFFF"/>
                </a:solidFill>
                <a:latin typeface="Calibri"/>
                <a:ea typeface="Calibri"/>
                <a:cs typeface="Calibri"/>
                <a:sym typeface="Calibri"/>
              </a:rPr>
              <a:t> king of Egypt …  so that it may become strong to wield the sword. </a:t>
            </a:r>
            <a:r>
              <a:rPr b="1" baseline="30000" lang="en-US" sz="2400">
                <a:solidFill>
                  <a:srgbClr val="FFFFFF"/>
                </a:solidFill>
                <a:latin typeface="Calibri"/>
                <a:ea typeface="Calibri"/>
                <a:cs typeface="Calibri"/>
                <a:sym typeface="Calibri"/>
              </a:rPr>
              <a:t>22</a:t>
            </a:r>
            <a:r>
              <a:rPr b="1" lang="en-US" sz="2400">
                <a:solidFill>
                  <a:srgbClr val="FFFFFF"/>
                </a:solidFill>
                <a:latin typeface="Calibri"/>
                <a:ea typeface="Calibri"/>
                <a:cs typeface="Calibri"/>
                <a:sym typeface="Calibri"/>
              </a:rPr>
              <a:t> … </a:t>
            </a:r>
            <a:r>
              <a:rPr lang="en-US" sz="2400">
                <a:solidFill>
                  <a:srgbClr val="FFFFFF"/>
                </a:solidFill>
                <a:latin typeface="Calibri"/>
                <a:ea typeface="Calibri"/>
                <a:cs typeface="Calibri"/>
                <a:sym typeface="Calibri"/>
              </a:rPr>
              <a:t>I am against Pharaoh king of Egypt and </a:t>
            </a:r>
            <a:r>
              <a:rPr lang="en-US" sz="2400" u="sng">
                <a:solidFill>
                  <a:srgbClr val="FFFFFF"/>
                </a:solidFill>
                <a:latin typeface="Calibri"/>
                <a:ea typeface="Calibri"/>
                <a:cs typeface="Calibri"/>
                <a:sym typeface="Calibri"/>
              </a:rPr>
              <a:t>will break his arms, both the strong arm and the one that was broken</a:t>
            </a:r>
            <a:r>
              <a:rPr lang="en-US" sz="2400">
                <a:solidFill>
                  <a:srgbClr val="FFFFFF"/>
                </a:solidFill>
                <a:latin typeface="Calibri"/>
                <a:ea typeface="Calibri"/>
                <a:cs typeface="Calibri"/>
                <a:sym typeface="Calibri"/>
              </a:rPr>
              <a:t>, and I will make the sword fall from his hand…. </a:t>
            </a:r>
            <a:r>
              <a:rPr b="1" baseline="30000" lang="en-US" sz="2400">
                <a:solidFill>
                  <a:srgbClr val="FFFFFF"/>
                </a:solidFill>
                <a:latin typeface="Calibri"/>
                <a:ea typeface="Calibri"/>
                <a:cs typeface="Calibri"/>
                <a:sym typeface="Calibri"/>
              </a:rPr>
              <a:t>25</a:t>
            </a:r>
            <a:r>
              <a:rPr lang="en-US" sz="2400">
                <a:solidFill>
                  <a:srgbClr val="FFFFFF"/>
                </a:solidFill>
                <a:latin typeface="Calibri"/>
                <a:ea typeface="Calibri"/>
                <a:cs typeface="Calibri"/>
                <a:sym typeface="Calibri"/>
              </a:rPr>
              <a:t>I </a:t>
            </a:r>
            <a:r>
              <a:rPr lang="en-US" sz="2400" u="sng">
                <a:solidFill>
                  <a:srgbClr val="FFFFFF"/>
                </a:solidFill>
                <a:latin typeface="Calibri"/>
                <a:ea typeface="Calibri"/>
                <a:cs typeface="Calibri"/>
                <a:sym typeface="Calibri"/>
              </a:rPr>
              <a:t>will strengthen the arms of the king of Babylon</a:t>
            </a:r>
            <a:r>
              <a:rPr lang="en-US" sz="2400">
                <a:solidFill>
                  <a:srgbClr val="FFFFFF"/>
                </a:solidFill>
                <a:latin typeface="Calibri"/>
                <a:ea typeface="Calibri"/>
                <a:cs typeface="Calibri"/>
                <a:sym typeface="Calibri"/>
              </a:rPr>
              <a:t>, but the arms of Pharaoh shall fall. Then they shall know that I am the LORD, when I put my sword into the hand of the king of Babylon and he stretches it out against the land of Egypt.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ccd2e997d1_0_4"/>
          <p:cNvSpPr/>
          <p:nvPr/>
        </p:nvSpPr>
        <p:spPr>
          <a:xfrm>
            <a:off x="806325" y="307900"/>
            <a:ext cx="7715400" cy="463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31</a:t>
            </a:r>
            <a:r>
              <a:rPr b="1" baseline="30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In the eleventh year, in the third month, on the first day of the month, the word of the LORD came to me: </a:t>
            </a:r>
            <a:r>
              <a:rPr b="1" baseline="30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“Son of man, say to Pharaoh king of Egypt and to his multitude:</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12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t>
            </a:r>
            <a:r>
              <a:rPr lang="en-US" sz="2400" u="sng">
                <a:solidFill>
                  <a:srgbClr val="FFFFFF"/>
                </a:solidFill>
                <a:latin typeface="Calibri"/>
                <a:ea typeface="Calibri"/>
                <a:cs typeface="Calibri"/>
                <a:sym typeface="Calibri"/>
              </a:rPr>
              <a:t>Whom are you like in your greatness</a:t>
            </a:r>
            <a:r>
              <a:rPr lang="en-US" sz="2400">
                <a:solidFill>
                  <a:srgbClr val="FFFFFF"/>
                </a:solidFill>
                <a:latin typeface="Calibri"/>
                <a:ea typeface="Calibri"/>
                <a:cs typeface="Calibri"/>
                <a:sym typeface="Calibri"/>
              </a:rPr>
              <a:t>?</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3	</a:t>
            </a:r>
            <a:r>
              <a:rPr lang="en-US" sz="2400">
                <a:solidFill>
                  <a:srgbClr val="FFFFFF"/>
                </a:solidFill>
                <a:latin typeface="Calibri"/>
                <a:ea typeface="Calibri"/>
                <a:cs typeface="Calibri"/>
                <a:sym typeface="Calibri"/>
              </a:rPr>
              <a:t>Behold, Assyria was a cedar in Lebanon,</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with beautiful branches and forest shade,</a:t>
            </a:r>
            <a:endParaRPr sz="2400">
              <a:solidFill>
                <a:srgbClr val="FFFFFF"/>
              </a:solidFill>
              <a:latin typeface="Calibri"/>
              <a:ea typeface="Calibri"/>
              <a:cs typeface="Calibri"/>
              <a:sym typeface="Calibri"/>
            </a:endParaRPr>
          </a:p>
          <a:p>
            <a:pPr indent="45720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of towering height,</a:t>
            </a:r>
            <a:endParaRPr sz="2400">
              <a:solidFill>
                <a:srgbClr val="FFFFFF"/>
              </a:solidFill>
              <a:latin typeface="Calibri"/>
              <a:ea typeface="Calibri"/>
              <a:cs typeface="Calibri"/>
              <a:sym typeface="Calibri"/>
            </a:endParaRPr>
          </a:p>
          <a:p>
            <a:pPr indent="45720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its top among the clouds….</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b="1" baseline="30000" lang="en-US" sz="2400">
                <a:solidFill>
                  <a:srgbClr val="FFFFFF"/>
                </a:solidFill>
                <a:latin typeface="Calibri"/>
                <a:ea typeface="Calibri"/>
                <a:cs typeface="Calibri"/>
                <a:sym typeface="Calibri"/>
              </a:rPr>
              <a:t>6</a:t>
            </a:r>
            <a:r>
              <a:rPr lang="en-US" sz="2400">
                <a:solidFill>
                  <a:srgbClr val="FFFFFF"/>
                </a:solidFill>
                <a:latin typeface="Calibri"/>
                <a:ea typeface="Calibri"/>
                <a:cs typeface="Calibri"/>
                <a:sym typeface="Calibri"/>
              </a:rPr>
              <a:t>All the birds of the heavens</a:t>
            </a:r>
            <a:endParaRPr sz="2400">
              <a:solidFill>
                <a:srgbClr val="FFFFFF"/>
              </a:solidFill>
              <a:latin typeface="Calibri"/>
              <a:ea typeface="Calibri"/>
              <a:cs typeface="Calibri"/>
              <a:sym typeface="Calibri"/>
            </a:endParaRPr>
          </a:p>
          <a:p>
            <a:pPr indent="45720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made their nests in its boughs;</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under its branches all the beasts of the field</a:t>
            </a:r>
            <a:endParaRPr sz="2400">
              <a:solidFill>
                <a:srgbClr val="FFFFFF"/>
              </a:solidFill>
              <a:latin typeface="Calibri"/>
              <a:ea typeface="Calibri"/>
              <a:cs typeface="Calibri"/>
              <a:sym typeface="Calibri"/>
            </a:endParaRPr>
          </a:p>
          <a:p>
            <a:pPr indent="45720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gave birth to their young,</a:t>
            </a:r>
            <a:endParaRPr sz="2400">
              <a:solidFill>
                <a:srgbClr val="FFFFFF"/>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and under its shadow</a:t>
            </a:r>
            <a:endParaRPr sz="2400">
              <a:solidFill>
                <a:srgbClr val="FFFFFF"/>
              </a:solidFill>
              <a:latin typeface="Calibri"/>
              <a:ea typeface="Calibri"/>
              <a:cs typeface="Calibri"/>
              <a:sym typeface="Calibri"/>
            </a:endParaRPr>
          </a:p>
          <a:p>
            <a:pPr indent="457200" lvl="0" marL="0" rtl="0" algn="l">
              <a:lnSpc>
                <a:spcPct val="80000"/>
              </a:lnSpc>
              <a:spcBef>
                <a:spcPts val="0"/>
              </a:spcBef>
              <a:spcAft>
                <a:spcPts val="0"/>
              </a:spcAft>
              <a:buClr>
                <a:schemeClr val="dk1"/>
              </a:buClr>
              <a:buSzPts val="1100"/>
              <a:buFont typeface="Arial"/>
              <a:buNone/>
            </a:pPr>
            <a:r>
              <a:rPr lang="en-US" sz="2400">
                <a:solidFill>
                  <a:srgbClr val="FFFFFF"/>
                </a:solidFill>
                <a:latin typeface="Calibri"/>
                <a:ea typeface="Calibri"/>
                <a:cs typeface="Calibri"/>
                <a:sym typeface="Calibri"/>
              </a:rPr>
              <a:t>lived all great nations.</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ccd2e997d1_0_8"/>
          <p:cNvSpPr/>
          <p:nvPr/>
        </p:nvSpPr>
        <p:spPr>
          <a:xfrm>
            <a:off x="994725" y="599900"/>
            <a:ext cx="7310400" cy="412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2400">
                <a:solidFill>
                  <a:srgbClr val="FFFFFF"/>
                </a:solidFill>
                <a:latin typeface="Calibri"/>
                <a:ea typeface="Calibri"/>
                <a:cs typeface="Calibri"/>
                <a:sym typeface="Calibri"/>
              </a:rPr>
              <a:t>31</a:t>
            </a:r>
            <a:r>
              <a:rPr b="1" baseline="30000" lang="en-US" sz="2400">
                <a:solidFill>
                  <a:srgbClr val="FFFFFF"/>
                </a:solidFill>
                <a:latin typeface="Calibri"/>
                <a:ea typeface="Calibri"/>
                <a:cs typeface="Calibri"/>
                <a:sym typeface="Calibri"/>
              </a:rPr>
              <a:t>:10</a:t>
            </a:r>
            <a:r>
              <a:rPr lang="en-US" sz="2400">
                <a:solidFill>
                  <a:srgbClr val="FFFFFF"/>
                </a:solidFill>
                <a:latin typeface="Calibri"/>
                <a:ea typeface="Calibri"/>
                <a:cs typeface="Calibri"/>
                <a:sym typeface="Calibri"/>
              </a:rPr>
              <a:t>“Therefore thus says the Lord GOD: Because it towered high and set its top among the clouds, and its heart </a:t>
            </a:r>
            <a:r>
              <a:rPr lang="en-US" sz="2400" u="sng">
                <a:solidFill>
                  <a:srgbClr val="FFFFFF"/>
                </a:solidFill>
                <a:latin typeface="Calibri"/>
                <a:ea typeface="Calibri"/>
                <a:cs typeface="Calibri"/>
                <a:sym typeface="Calibri"/>
              </a:rPr>
              <a:t>was proud</a:t>
            </a:r>
            <a:r>
              <a:rPr lang="en-US" sz="2400">
                <a:solidFill>
                  <a:srgbClr val="FFFFFF"/>
                </a:solidFill>
                <a:latin typeface="Calibri"/>
                <a:ea typeface="Calibri"/>
                <a:cs typeface="Calibri"/>
                <a:sym typeface="Calibri"/>
              </a:rPr>
              <a:t> of its height, </a:t>
            </a:r>
            <a:r>
              <a:rPr b="1" baseline="30000" lang="en-US" sz="2400">
                <a:solidFill>
                  <a:srgbClr val="FFFFFF"/>
                </a:solidFill>
                <a:latin typeface="Calibri"/>
                <a:ea typeface="Calibri"/>
                <a:cs typeface="Calibri"/>
                <a:sym typeface="Calibri"/>
              </a:rPr>
              <a:t>11</a:t>
            </a:r>
            <a:r>
              <a:rPr lang="en-US" sz="2400">
                <a:solidFill>
                  <a:srgbClr val="FFFFFF"/>
                </a:solidFill>
                <a:latin typeface="Calibri"/>
                <a:ea typeface="Calibri"/>
                <a:cs typeface="Calibri"/>
                <a:sym typeface="Calibri"/>
              </a:rPr>
              <a:t>I will give it into the hand of a mighty one of the nations. He shall surely deal with it as its wickedness deserves. I have cast it out…. </a:t>
            </a:r>
            <a:r>
              <a:rPr b="1" baseline="30000" lang="en-US" sz="2400">
                <a:solidFill>
                  <a:srgbClr val="FFFFFF"/>
                </a:solidFill>
                <a:latin typeface="Calibri"/>
                <a:ea typeface="Calibri"/>
                <a:cs typeface="Calibri"/>
                <a:sym typeface="Calibri"/>
              </a:rPr>
              <a:t>16</a:t>
            </a:r>
            <a:r>
              <a:rPr lang="en-US" sz="2400">
                <a:solidFill>
                  <a:srgbClr val="FFFFFF"/>
                </a:solidFill>
                <a:latin typeface="Calibri"/>
                <a:ea typeface="Calibri"/>
                <a:cs typeface="Calibri"/>
                <a:sym typeface="Calibri"/>
              </a:rPr>
              <a:t>I made the nations quake at the sound of its fall, when I cast it down to Sheol with those who</a:t>
            </a:r>
            <a:r>
              <a:rPr lang="en-US" sz="2400" u="sng">
                <a:solidFill>
                  <a:srgbClr val="FFFFFF"/>
                </a:solidFill>
                <a:latin typeface="Calibri"/>
                <a:ea typeface="Calibri"/>
                <a:cs typeface="Calibri"/>
                <a:sym typeface="Calibri"/>
              </a:rPr>
              <a:t> go down to the pit</a:t>
            </a:r>
            <a:r>
              <a:rPr lang="en-US" sz="2400">
                <a:solidFill>
                  <a:srgbClr val="FFFFFF"/>
                </a:solidFill>
                <a:latin typeface="Calibri"/>
                <a:ea typeface="Calibri"/>
                <a:cs typeface="Calibri"/>
                <a:sym typeface="Calibri"/>
              </a:rPr>
              <a:t>. And all … </a:t>
            </a:r>
            <a:r>
              <a:rPr lang="en-US" sz="2400" u="sng">
                <a:solidFill>
                  <a:srgbClr val="FFFFFF"/>
                </a:solidFill>
                <a:latin typeface="Calibri"/>
                <a:ea typeface="Calibri"/>
                <a:cs typeface="Calibri"/>
                <a:sym typeface="Calibri"/>
              </a:rPr>
              <a:t>were comforted</a:t>
            </a:r>
            <a:r>
              <a:rPr lang="en-US" sz="2400">
                <a:solidFill>
                  <a:srgbClr val="FFFFFF"/>
                </a:solidFill>
                <a:latin typeface="Calibri"/>
                <a:ea typeface="Calibri"/>
                <a:cs typeface="Calibri"/>
                <a:sym typeface="Calibri"/>
              </a:rPr>
              <a:t> in the world below. </a:t>
            </a:r>
            <a:r>
              <a:rPr b="1" baseline="30000" lang="en-US" sz="2400">
                <a:solidFill>
                  <a:srgbClr val="FFFFFF"/>
                </a:solidFill>
                <a:latin typeface="Calibri"/>
                <a:ea typeface="Calibri"/>
                <a:cs typeface="Calibri"/>
                <a:sym typeface="Calibri"/>
              </a:rPr>
              <a:t>17</a:t>
            </a:r>
            <a:r>
              <a:rPr lang="en-US" sz="2400">
                <a:solidFill>
                  <a:srgbClr val="FFFFFF"/>
                </a:solidFill>
                <a:latin typeface="Calibri"/>
                <a:ea typeface="Calibri"/>
                <a:cs typeface="Calibri"/>
                <a:sym typeface="Calibri"/>
              </a:rPr>
              <a:t>They also went down to Sheol with it, to those who are slain by the sword …, who lived under its shadow among the nations.….18… “</a:t>
            </a:r>
            <a:r>
              <a:rPr lang="en-US" sz="2400" u="sng">
                <a:solidFill>
                  <a:srgbClr val="FFFFFF"/>
                </a:solidFill>
                <a:latin typeface="Calibri"/>
                <a:ea typeface="Calibri"/>
                <a:cs typeface="Calibri"/>
                <a:sym typeface="Calibri"/>
              </a:rPr>
              <a:t>This is Pharaoh</a:t>
            </a:r>
            <a:r>
              <a:rPr lang="en-US" sz="2400">
                <a:solidFill>
                  <a:srgbClr val="FFFFFF"/>
                </a:solidFill>
                <a:latin typeface="Calibri"/>
                <a:ea typeface="Calibri"/>
                <a:cs typeface="Calibri"/>
                <a:sym typeface="Calibri"/>
              </a:rPr>
              <a:t> and all his multitude, declares the Lord GOD.”</a:t>
            </a:r>
            <a:endParaRPr sz="2400">
              <a:solidFill>
                <a:srgbClr val="FFFFFF"/>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t/>
            </a:r>
            <a:endParaRPr sz="2400">
              <a:solidFill>
                <a:srgbClr val="FFFFFF"/>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100"/>
              <a:buFont typeface="Arial"/>
              <a:buNone/>
            </a:pPr>
            <a:r>
              <a:t/>
            </a:r>
            <a:endParaRPr b="1" sz="24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2021-03-08T01:29:39Z</dcterms:created>
  <dc:creator>Asus</dc:creator>
</cp:coreProperties>
</file>