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Lst>
  <p:sldIdLst>
    <p:sldId id="413" r:id="rId3"/>
    <p:sldId id="414" r:id="rId4"/>
    <p:sldId id="415" r:id="rId5"/>
    <p:sldId id="275" r:id="rId6"/>
    <p:sldId id="420" r:id="rId7"/>
    <p:sldId id="421" r:id="rId8"/>
    <p:sldId id="422" r:id="rId9"/>
    <p:sldId id="416" r:id="rId10"/>
    <p:sldId id="418" r:id="rId11"/>
    <p:sldId id="437" r:id="rId12"/>
    <p:sldId id="438" r:id="rId13"/>
    <p:sldId id="440" r:id="rId14"/>
    <p:sldId id="441" r:id="rId15"/>
    <p:sldId id="411" r:id="rId16"/>
    <p:sldId id="442" r:id="rId17"/>
    <p:sldId id="423" r:id="rId18"/>
    <p:sldId id="443" r:id="rId19"/>
    <p:sldId id="424" r:id="rId20"/>
    <p:sldId id="425" r:id="rId21"/>
    <p:sldId id="426" r:id="rId22"/>
    <p:sldId id="444" r:id="rId23"/>
    <p:sldId id="445" r:id="rId24"/>
    <p:sldId id="427" r:id="rId25"/>
    <p:sldId id="446" r:id="rId26"/>
    <p:sldId id="447" r:id="rId27"/>
    <p:sldId id="428" r:id="rId28"/>
    <p:sldId id="448" r:id="rId29"/>
    <p:sldId id="429" r:id="rId30"/>
    <p:sldId id="430" r:id="rId31"/>
    <p:sldId id="450" r:id="rId32"/>
    <p:sldId id="433" r:id="rId33"/>
    <p:sldId id="432" r:id="rId34"/>
  </p:sldIdLst>
  <p:sldSz cx="9144000" cy="6858000" type="screen4x3"/>
  <p:notesSz cx="6858000" cy="9144000"/>
  <p:custDataLst>
    <p:tags r:id="rId3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141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gs" Target="tags/tag1.xml"/><Relationship Id="rId8" Type="http://schemas.openxmlformats.org/officeDocument/2006/relationships/slide" Target="slides/slide6.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9634" name="Group 2"/>
          <p:cNvGrpSpPr>
            <a:grpSpLocks/>
          </p:cNvGrpSpPr>
          <p:nvPr/>
        </p:nvGrpSpPr>
        <p:grpSpPr bwMode="auto">
          <a:xfrm>
            <a:off x="0" y="0"/>
            <a:ext cx="8458200" cy="5943600"/>
            <a:chOff x="0" y="0"/>
            <a:chExt cx="5328" cy="3744"/>
          </a:xfrm>
        </p:grpSpPr>
        <p:sp>
          <p:nvSpPr>
            <p:cNvPr id="69635" name="Freeform 3"/>
            <p:cNvSpPr>
              <a:spLocks/>
            </p:cNvSpPr>
            <p:nvPr/>
          </p:nvSpPr>
          <p:spPr bwMode="hidden">
            <a:xfrm>
              <a:off x="0" y="1440"/>
              <a:ext cx="5155" cy="2304"/>
            </a:xfrm>
            <a:custGeom>
              <a:avLst/>
              <a:gdLst>
                <a:gd name="T0" fmla="*/ 5154 w 5155"/>
                <a:gd name="T1" fmla="*/ 1769 h 2304"/>
                <a:gd name="T2" fmla="*/ 0 w 5155"/>
                <a:gd name="T3" fmla="*/ 2304 h 2304"/>
                <a:gd name="T4" fmla="*/ 0 w 5155"/>
                <a:gd name="T5" fmla="*/ 1252 h 2304"/>
                <a:gd name="T6" fmla="*/ 5155 w 5155"/>
                <a:gd name="T7" fmla="*/ 0 h 2304"/>
                <a:gd name="T8" fmla="*/ 5155 w 5155"/>
                <a:gd name="T9" fmla="*/ 1416 h 2304"/>
                <a:gd name="T10" fmla="*/ 5154 w 5155"/>
                <a:gd name="T11" fmla="*/ 1769 h 2304"/>
              </a:gdLst>
              <a:ahLst/>
              <a:cxnLst>
                <a:cxn ang="0">
                  <a:pos x="T0" y="T1"/>
                </a:cxn>
                <a:cxn ang="0">
                  <a:pos x="T2" y="T3"/>
                </a:cxn>
                <a:cxn ang="0">
                  <a:pos x="T4" y="T5"/>
                </a:cxn>
                <a:cxn ang="0">
                  <a:pos x="T6" y="T7"/>
                </a:cxn>
                <a:cxn ang="0">
                  <a:pos x="T8" y="T9"/>
                </a:cxn>
                <a:cxn ang="0">
                  <a:pos x="T10" y="T11"/>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MY" sz="1350">
                <a:solidFill>
                  <a:srgbClr val="FFFFFF"/>
                </a:solidFill>
                <a:latin typeface="Arial" charset="0"/>
              </a:endParaRPr>
            </a:p>
          </p:txBody>
        </p:sp>
        <p:sp>
          <p:nvSpPr>
            <p:cNvPr id="69636" name="Freeform 4"/>
            <p:cNvSpPr>
              <a:spLocks/>
            </p:cNvSpPr>
            <p:nvPr/>
          </p:nvSpPr>
          <p:spPr bwMode="hidden">
            <a:xfrm>
              <a:off x="0" y="0"/>
              <a:ext cx="5328" cy="3689"/>
            </a:xfrm>
            <a:custGeom>
              <a:avLst/>
              <a:gdLst>
                <a:gd name="T0" fmla="*/ 5311 w 5328"/>
                <a:gd name="T1" fmla="*/ 3209 h 3689"/>
                <a:gd name="T2" fmla="*/ 0 w 5328"/>
                <a:gd name="T3" fmla="*/ 3689 h 3689"/>
                <a:gd name="T4" fmla="*/ 0 w 5328"/>
                <a:gd name="T5" fmla="*/ 9 h 3689"/>
                <a:gd name="T6" fmla="*/ 5328 w 5328"/>
                <a:gd name="T7" fmla="*/ 0 h 3689"/>
                <a:gd name="T8" fmla="*/ 5311 w 5328"/>
                <a:gd name="T9" fmla="*/ 3209 h 3689"/>
              </a:gdLst>
              <a:ahLst/>
              <a:cxnLst>
                <a:cxn ang="0">
                  <a:pos x="T0" y="T1"/>
                </a:cxn>
                <a:cxn ang="0">
                  <a:pos x="T2" y="T3"/>
                </a:cxn>
                <a:cxn ang="0">
                  <a:pos x="T4" y="T5"/>
                </a:cxn>
                <a:cxn ang="0">
                  <a:pos x="T6" y="T7"/>
                </a:cxn>
                <a:cxn ang="0">
                  <a:pos x="T8" y="T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MY" sz="1350">
                <a:solidFill>
                  <a:srgbClr val="FFFFFF"/>
                </a:solidFill>
                <a:latin typeface="Arial" charset="0"/>
              </a:endParaRPr>
            </a:p>
          </p:txBody>
        </p:sp>
      </p:grpSp>
      <p:sp>
        <p:nvSpPr>
          <p:cNvPr id="69637"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69638" name="Rectangle 6"/>
          <p:cNvSpPr>
            <a:spLocks noGrp="1" noChangeArrowheads="1"/>
          </p:cNvSpPr>
          <p:nvPr>
            <p:ph type="dt" sz="quarter" idx="2"/>
          </p:nvPr>
        </p:nvSpPr>
        <p:spPr/>
        <p:txBody>
          <a:bodyPr/>
          <a:lstStyle>
            <a:lvl1pPr>
              <a:defRPr/>
            </a:lvl1pPr>
          </a:lstStyle>
          <a:p>
            <a:endParaRPr lang="en-US">
              <a:solidFill>
                <a:srgbClr val="FFFFFF"/>
              </a:solidFill>
            </a:endParaRPr>
          </a:p>
        </p:txBody>
      </p:sp>
      <p:sp>
        <p:nvSpPr>
          <p:cNvPr id="69639" name="Rectangle 7"/>
          <p:cNvSpPr>
            <a:spLocks noGrp="1" noChangeArrowheads="1"/>
          </p:cNvSpPr>
          <p:nvPr>
            <p:ph type="ftr" sz="quarter" idx="3"/>
          </p:nvPr>
        </p:nvSpPr>
        <p:spPr/>
        <p:txBody>
          <a:bodyPr/>
          <a:lstStyle>
            <a:lvl1pPr>
              <a:defRPr/>
            </a:lvl1pPr>
          </a:lstStyle>
          <a:p>
            <a:endParaRPr lang="en-US">
              <a:solidFill>
                <a:srgbClr val="FFFFFF"/>
              </a:solidFill>
            </a:endParaRPr>
          </a:p>
        </p:txBody>
      </p:sp>
      <p:sp>
        <p:nvSpPr>
          <p:cNvPr id="69640" name="Rectangle 8"/>
          <p:cNvSpPr>
            <a:spLocks noGrp="1" noChangeArrowheads="1"/>
          </p:cNvSpPr>
          <p:nvPr>
            <p:ph type="sldNum" sz="quarter" idx="4"/>
          </p:nvPr>
        </p:nvSpPr>
        <p:spPr/>
        <p:txBody>
          <a:bodyPr/>
          <a:lstStyle>
            <a:lvl1pPr>
              <a:defRPr/>
            </a:lvl1pPr>
          </a:lstStyle>
          <a:p>
            <a:fld id="{106EA13F-CAB3-47E4-8F79-B04161F02D8E}" type="slidenum">
              <a:rPr lang="en-US">
                <a:solidFill>
                  <a:srgbClr val="FFFFFF"/>
                </a:solidFill>
              </a:rPr>
              <a:pPr/>
              <a:t>‹#›</a:t>
            </a:fld>
            <a:endParaRPr lang="en-US">
              <a:solidFill>
                <a:srgbClr val="FFFFFF"/>
              </a:solidFill>
            </a:endParaRPr>
          </a:p>
        </p:txBody>
      </p:sp>
      <p:sp>
        <p:nvSpPr>
          <p:cNvPr id="69641" name="Rectangle 9"/>
          <p:cNvSpPr>
            <a:spLocks noGrp="1" noChangeArrowheads="1"/>
          </p:cNvSpPr>
          <p:nvPr>
            <p:ph type="ctrTitle" sz="quarter"/>
          </p:nvPr>
        </p:nvSpPr>
        <p:spPr>
          <a:xfrm>
            <a:off x="685800" y="1768479"/>
            <a:ext cx="7772400" cy="1736725"/>
          </a:xfrm>
        </p:spPr>
        <p:txBody>
          <a:bodyPr anchor="b" anchorCtr="1"/>
          <a:lstStyle>
            <a:lvl1pPr>
              <a:defRPr sz="4050"/>
            </a:lvl1pPr>
          </a:lstStyle>
          <a:p>
            <a:pPr lvl="0"/>
            <a:r>
              <a:rPr lang="en-US" noProof="0"/>
              <a:t>Click to edit Master title style</a:t>
            </a:r>
          </a:p>
        </p:txBody>
      </p:sp>
    </p:spTree>
    <p:extLst>
      <p:ext uri="{BB962C8B-B14F-4D97-AF65-F5344CB8AC3E}">
        <p14:creationId xmlns:p14="http://schemas.microsoft.com/office/powerpoint/2010/main" val="2673407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ED82A048-2F56-4840-9205-9494B8C91E9B}"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280515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a:t>Click to edit Master title style</a:t>
            </a:r>
            <a:endParaRPr lang="en-MY"/>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F451552C-42DC-4992-A8C3-53E942FEC373}"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593611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MY"/>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MY"/>
          </a:p>
        </p:txBody>
      </p:sp>
      <p:sp>
        <p:nvSpPr>
          <p:cNvPr id="4" name="Date Placeholder 3"/>
          <p:cNvSpPr>
            <a:spLocks noGrp="1"/>
          </p:cNvSpPr>
          <p:nvPr>
            <p:ph type="dt" sz="half" idx="10"/>
          </p:nvPr>
        </p:nvSpPr>
        <p:spPr/>
        <p:txBody>
          <a:bodyPr/>
          <a:lstStyle/>
          <a:p>
            <a:fld id="{01C43E9D-9118-4902-BD3B-86B3AFA7F22B}" type="datetimeFigureOut">
              <a:rPr lang="en-MY">
                <a:solidFill>
                  <a:prstClr val="white">
                    <a:tint val="75000"/>
                  </a:prstClr>
                </a:solidFill>
              </a:rPr>
              <a:pPr/>
              <a:t>27/1/2020</a:t>
            </a:fld>
            <a:endParaRPr lang="en-MY">
              <a:solidFill>
                <a:prstClr val="white">
                  <a:tint val="75000"/>
                </a:prstClr>
              </a:solidFill>
            </a:endParaRPr>
          </a:p>
        </p:txBody>
      </p:sp>
      <p:sp>
        <p:nvSpPr>
          <p:cNvPr id="5" name="Footer Placeholder 4"/>
          <p:cNvSpPr>
            <a:spLocks noGrp="1"/>
          </p:cNvSpPr>
          <p:nvPr>
            <p:ph type="ftr" sz="quarter" idx="11"/>
          </p:nvPr>
        </p:nvSpPr>
        <p:spPr/>
        <p:txBody>
          <a:bodyPr/>
          <a:lstStyle/>
          <a:p>
            <a:endParaRPr lang="en-MY">
              <a:solidFill>
                <a:prstClr val="white">
                  <a:tint val="75000"/>
                </a:prstClr>
              </a:solidFill>
            </a:endParaRPr>
          </a:p>
        </p:txBody>
      </p:sp>
      <p:sp>
        <p:nvSpPr>
          <p:cNvPr id="6" name="Slide Number Placeholder 5"/>
          <p:cNvSpPr>
            <a:spLocks noGrp="1"/>
          </p:cNvSpPr>
          <p:nvPr>
            <p:ph type="sldNum" sz="quarter" idx="12"/>
          </p:nvPr>
        </p:nvSpPr>
        <p:spPr/>
        <p:txBody>
          <a:bodyPr/>
          <a:lstStyle/>
          <a:p>
            <a:fld id="{107441E4-A749-4D0D-90F4-0094E610813D}" type="slidenum">
              <a:rPr lang="en-MY">
                <a:solidFill>
                  <a:prstClr val="white">
                    <a:tint val="75000"/>
                  </a:prstClr>
                </a:solidFill>
              </a:rPr>
              <a:pPr/>
              <a:t>‹#›</a:t>
            </a:fld>
            <a:endParaRPr lang="en-MY">
              <a:solidFill>
                <a:prstClr val="white">
                  <a:tint val="75000"/>
                </a:prstClr>
              </a:solidFill>
            </a:endParaRPr>
          </a:p>
        </p:txBody>
      </p:sp>
    </p:spTree>
    <p:extLst>
      <p:ext uri="{BB962C8B-B14F-4D97-AF65-F5344CB8AC3E}">
        <p14:creationId xmlns:p14="http://schemas.microsoft.com/office/powerpoint/2010/main" val="72194671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p>
            <a:fld id="{01C43E9D-9118-4902-BD3B-86B3AFA7F22B}" type="datetimeFigureOut">
              <a:rPr lang="en-MY">
                <a:solidFill>
                  <a:prstClr val="white">
                    <a:tint val="75000"/>
                  </a:prstClr>
                </a:solidFill>
              </a:rPr>
              <a:pPr/>
              <a:t>27/1/2020</a:t>
            </a:fld>
            <a:endParaRPr lang="en-MY">
              <a:solidFill>
                <a:prstClr val="white">
                  <a:tint val="75000"/>
                </a:prstClr>
              </a:solidFill>
            </a:endParaRPr>
          </a:p>
        </p:txBody>
      </p:sp>
      <p:sp>
        <p:nvSpPr>
          <p:cNvPr id="5" name="Footer Placeholder 4"/>
          <p:cNvSpPr>
            <a:spLocks noGrp="1"/>
          </p:cNvSpPr>
          <p:nvPr>
            <p:ph type="ftr" sz="quarter" idx="11"/>
          </p:nvPr>
        </p:nvSpPr>
        <p:spPr/>
        <p:txBody>
          <a:bodyPr/>
          <a:lstStyle/>
          <a:p>
            <a:endParaRPr lang="en-MY">
              <a:solidFill>
                <a:prstClr val="white">
                  <a:tint val="75000"/>
                </a:prstClr>
              </a:solidFill>
            </a:endParaRPr>
          </a:p>
        </p:txBody>
      </p:sp>
      <p:sp>
        <p:nvSpPr>
          <p:cNvPr id="6" name="Slide Number Placeholder 5"/>
          <p:cNvSpPr>
            <a:spLocks noGrp="1"/>
          </p:cNvSpPr>
          <p:nvPr>
            <p:ph type="sldNum" sz="quarter" idx="12"/>
          </p:nvPr>
        </p:nvSpPr>
        <p:spPr/>
        <p:txBody>
          <a:bodyPr/>
          <a:lstStyle/>
          <a:p>
            <a:fld id="{107441E4-A749-4D0D-90F4-0094E610813D}" type="slidenum">
              <a:rPr lang="en-MY">
                <a:solidFill>
                  <a:prstClr val="white">
                    <a:tint val="75000"/>
                  </a:prstClr>
                </a:solidFill>
              </a:rPr>
              <a:pPr/>
              <a:t>‹#›</a:t>
            </a:fld>
            <a:endParaRPr lang="en-MY">
              <a:solidFill>
                <a:prstClr val="white">
                  <a:tint val="75000"/>
                </a:prstClr>
              </a:solidFill>
            </a:endParaRPr>
          </a:p>
        </p:txBody>
      </p:sp>
    </p:spTree>
    <p:extLst>
      <p:ext uri="{BB962C8B-B14F-4D97-AF65-F5344CB8AC3E}">
        <p14:creationId xmlns:p14="http://schemas.microsoft.com/office/powerpoint/2010/main" val="3823378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MY"/>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C43E9D-9118-4902-BD3B-86B3AFA7F22B}" type="datetimeFigureOut">
              <a:rPr lang="en-MY">
                <a:solidFill>
                  <a:prstClr val="white">
                    <a:tint val="75000"/>
                  </a:prstClr>
                </a:solidFill>
              </a:rPr>
              <a:pPr/>
              <a:t>27/1/2020</a:t>
            </a:fld>
            <a:endParaRPr lang="en-MY">
              <a:solidFill>
                <a:prstClr val="white">
                  <a:tint val="75000"/>
                </a:prstClr>
              </a:solidFill>
            </a:endParaRPr>
          </a:p>
        </p:txBody>
      </p:sp>
      <p:sp>
        <p:nvSpPr>
          <p:cNvPr id="5" name="Footer Placeholder 4"/>
          <p:cNvSpPr>
            <a:spLocks noGrp="1"/>
          </p:cNvSpPr>
          <p:nvPr>
            <p:ph type="ftr" sz="quarter" idx="11"/>
          </p:nvPr>
        </p:nvSpPr>
        <p:spPr/>
        <p:txBody>
          <a:bodyPr/>
          <a:lstStyle/>
          <a:p>
            <a:endParaRPr lang="en-MY">
              <a:solidFill>
                <a:prstClr val="white">
                  <a:tint val="75000"/>
                </a:prstClr>
              </a:solidFill>
            </a:endParaRPr>
          </a:p>
        </p:txBody>
      </p:sp>
      <p:sp>
        <p:nvSpPr>
          <p:cNvPr id="6" name="Slide Number Placeholder 5"/>
          <p:cNvSpPr>
            <a:spLocks noGrp="1"/>
          </p:cNvSpPr>
          <p:nvPr>
            <p:ph type="sldNum" sz="quarter" idx="12"/>
          </p:nvPr>
        </p:nvSpPr>
        <p:spPr/>
        <p:txBody>
          <a:bodyPr/>
          <a:lstStyle/>
          <a:p>
            <a:fld id="{107441E4-A749-4D0D-90F4-0094E610813D}" type="slidenum">
              <a:rPr lang="en-MY">
                <a:solidFill>
                  <a:prstClr val="white">
                    <a:tint val="75000"/>
                  </a:prstClr>
                </a:solidFill>
              </a:rPr>
              <a:pPr/>
              <a:t>‹#›</a:t>
            </a:fld>
            <a:endParaRPr lang="en-MY">
              <a:solidFill>
                <a:prstClr val="white">
                  <a:tint val="75000"/>
                </a:prstClr>
              </a:solidFill>
            </a:endParaRPr>
          </a:p>
        </p:txBody>
      </p:sp>
    </p:spTree>
    <p:extLst>
      <p:ext uri="{BB962C8B-B14F-4D97-AF65-F5344CB8AC3E}">
        <p14:creationId xmlns:p14="http://schemas.microsoft.com/office/powerpoint/2010/main" val="30357757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Date Placeholder 4"/>
          <p:cNvSpPr>
            <a:spLocks noGrp="1"/>
          </p:cNvSpPr>
          <p:nvPr>
            <p:ph type="dt" sz="half" idx="10"/>
          </p:nvPr>
        </p:nvSpPr>
        <p:spPr/>
        <p:txBody>
          <a:bodyPr/>
          <a:lstStyle/>
          <a:p>
            <a:fld id="{01C43E9D-9118-4902-BD3B-86B3AFA7F22B}" type="datetimeFigureOut">
              <a:rPr lang="en-MY">
                <a:solidFill>
                  <a:prstClr val="white">
                    <a:tint val="75000"/>
                  </a:prstClr>
                </a:solidFill>
              </a:rPr>
              <a:pPr/>
              <a:t>27/1/2020</a:t>
            </a:fld>
            <a:endParaRPr lang="en-MY">
              <a:solidFill>
                <a:prstClr val="white">
                  <a:tint val="75000"/>
                </a:prstClr>
              </a:solidFill>
            </a:endParaRPr>
          </a:p>
        </p:txBody>
      </p:sp>
      <p:sp>
        <p:nvSpPr>
          <p:cNvPr id="6" name="Footer Placeholder 5"/>
          <p:cNvSpPr>
            <a:spLocks noGrp="1"/>
          </p:cNvSpPr>
          <p:nvPr>
            <p:ph type="ftr" sz="quarter" idx="11"/>
          </p:nvPr>
        </p:nvSpPr>
        <p:spPr/>
        <p:txBody>
          <a:bodyPr/>
          <a:lstStyle/>
          <a:p>
            <a:endParaRPr lang="en-MY">
              <a:solidFill>
                <a:prstClr val="white">
                  <a:tint val="75000"/>
                </a:prstClr>
              </a:solidFill>
            </a:endParaRPr>
          </a:p>
        </p:txBody>
      </p:sp>
      <p:sp>
        <p:nvSpPr>
          <p:cNvPr id="7" name="Slide Number Placeholder 6"/>
          <p:cNvSpPr>
            <a:spLocks noGrp="1"/>
          </p:cNvSpPr>
          <p:nvPr>
            <p:ph type="sldNum" sz="quarter" idx="12"/>
          </p:nvPr>
        </p:nvSpPr>
        <p:spPr/>
        <p:txBody>
          <a:bodyPr/>
          <a:lstStyle/>
          <a:p>
            <a:fld id="{107441E4-A749-4D0D-90F4-0094E610813D}" type="slidenum">
              <a:rPr lang="en-MY">
                <a:solidFill>
                  <a:prstClr val="white">
                    <a:tint val="75000"/>
                  </a:prstClr>
                </a:solidFill>
              </a:rPr>
              <a:pPr/>
              <a:t>‹#›</a:t>
            </a:fld>
            <a:endParaRPr lang="en-MY">
              <a:solidFill>
                <a:prstClr val="white">
                  <a:tint val="75000"/>
                </a:prstClr>
              </a:solidFill>
            </a:endParaRPr>
          </a:p>
        </p:txBody>
      </p:sp>
    </p:spTree>
    <p:extLst>
      <p:ext uri="{BB962C8B-B14F-4D97-AF65-F5344CB8AC3E}">
        <p14:creationId xmlns:p14="http://schemas.microsoft.com/office/powerpoint/2010/main" val="8248421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MY"/>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7" name="Date Placeholder 6"/>
          <p:cNvSpPr>
            <a:spLocks noGrp="1"/>
          </p:cNvSpPr>
          <p:nvPr>
            <p:ph type="dt" sz="half" idx="10"/>
          </p:nvPr>
        </p:nvSpPr>
        <p:spPr/>
        <p:txBody>
          <a:bodyPr/>
          <a:lstStyle/>
          <a:p>
            <a:fld id="{01C43E9D-9118-4902-BD3B-86B3AFA7F22B}" type="datetimeFigureOut">
              <a:rPr lang="en-MY">
                <a:solidFill>
                  <a:prstClr val="white">
                    <a:tint val="75000"/>
                  </a:prstClr>
                </a:solidFill>
              </a:rPr>
              <a:pPr/>
              <a:t>27/1/2020</a:t>
            </a:fld>
            <a:endParaRPr lang="en-MY">
              <a:solidFill>
                <a:prstClr val="white">
                  <a:tint val="75000"/>
                </a:prstClr>
              </a:solidFill>
            </a:endParaRPr>
          </a:p>
        </p:txBody>
      </p:sp>
      <p:sp>
        <p:nvSpPr>
          <p:cNvPr id="8" name="Footer Placeholder 7"/>
          <p:cNvSpPr>
            <a:spLocks noGrp="1"/>
          </p:cNvSpPr>
          <p:nvPr>
            <p:ph type="ftr" sz="quarter" idx="11"/>
          </p:nvPr>
        </p:nvSpPr>
        <p:spPr/>
        <p:txBody>
          <a:bodyPr/>
          <a:lstStyle/>
          <a:p>
            <a:endParaRPr lang="en-MY">
              <a:solidFill>
                <a:prstClr val="white">
                  <a:tint val="75000"/>
                </a:prstClr>
              </a:solidFill>
            </a:endParaRPr>
          </a:p>
        </p:txBody>
      </p:sp>
      <p:sp>
        <p:nvSpPr>
          <p:cNvPr id="9" name="Slide Number Placeholder 8"/>
          <p:cNvSpPr>
            <a:spLocks noGrp="1"/>
          </p:cNvSpPr>
          <p:nvPr>
            <p:ph type="sldNum" sz="quarter" idx="12"/>
          </p:nvPr>
        </p:nvSpPr>
        <p:spPr/>
        <p:txBody>
          <a:bodyPr/>
          <a:lstStyle/>
          <a:p>
            <a:fld id="{107441E4-A749-4D0D-90F4-0094E610813D}" type="slidenum">
              <a:rPr lang="en-MY">
                <a:solidFill>
                  <a:prstClr val="white">
                    <a:tint val="75000"/>
                  </a:prstClr>
                </a:solidFill>
              </a:rPr>
              <a:pPr/>
              <a:t>‹#›</a:t>
            </a:fld>
            <a:endParaRPr lang="en-MY">
              <a:solidFill>
                <a:prstClr val="white">
                  <a:tint val="75000"/>
                </a:prstClr>
              </a:solidFill>
            </a:endParaRPr>
          </a:p>
        </p:txBody>
      </p:sp>
    </p:spTree>
    <p:extLst>
      <p:ext uri="{BB962C8B-B14F-4D97-AF65-F5344CB8AC3E}">
        <p14:creationId xmlns:p14="http://schemas.microsoft.com/office/powerpoint/2010/main" val="14104156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Date Placeholder 2"/>
          <p:cNvSpPr>
            <a:spLocks noGrp="1"/>
          </p:cNvSpPr>
          <p:nvPr>
            <p:ph type="dt" sz="half" idx="10"/>
          </p:nvPr>
        </p:nvSpPr>
        <p:spPr/>
        <p:txBody>
          <a:bodyPr/>
          <a:lstStyle/>
          <a:p>
            <a:fld id="{01C43E9D-9118-4902-BD3B-86B3AFA7F22B}" type="datetimeFigureOut">
              <a:rPr lang="en-MY">
                <a:solidFill>
                  <a:prstClr val="white">
                    <a:tint val="75000"/>
                  </a:prstClr>
                </a:solidFill>
              </a:rPr>
              <a:pPr/>
              <a:t>27/1/2020</a:t>
            </a:fld>
            <a:endParaRPr lang="en-MY">
              <a:solidFill>
                <a:prstClr val="white">
                  <a:tint val="75000"/>
                </a:prstClr>
              </a:solidFill>
            </a:endParaRPr>
          </a:p>
        </p:txBody>
      </p:sp>
      <p:sp>
        <p:nvSpPr>
          <p:cNvPr id="4" name="Footer Placeholder 3"/>
          <p:cNvSpPr>
            <a:spLocks noGrp="1"/>
          </p:cNvSpPr>
          <p:nvPr>
            <p:ph type="ftr" sz="quarter" idx="11"/>
          </p:nvPr>
        </p:nvSpPr>
        <p:spPr/>
        <p:txBody>
          <a:bodyPr/>
          <a:lstStyle/>
          <a:p>
            <a:endParaRPr lang="en-MY">
              <a:solidFill>
                <a:prstClr val="white">
                  <a:tint val="75000"/>
                </a:prstClr>
              </a:solidFill>
            </a:endParaRPr>
          </a:p>
        </p:txBody>
      </p:sp>
      <p:sp>
        <p:nvSpPr>
          <p:cNvPr id="5" name="Slide Number Placeholder 4"/>
          <p:cNvSpPr>
            <a:spLocks noGrp="1"/>
          </p:cNvSpPr>
          <p:nvPr>
            <p:ph type="sldNum" sz="quarter" idx="12"/>
          </p:nvPr>
        </p:nvSpPr>
        <p:spPr/>
        <p:txBody>
          <a:bodyPr/>
          <a:lstStyle/>
          <a:p>
            <a:fld id="{107441E4-A749-4D0D-90F4-0094E610813D}" type="slidenum">
              <a:rPr lang="en-MY">
                <a:solidFill>
                  <a:prstClr val="white">
                    <a:tint val="75000"/>
                  </a:prstClr>
                </a:solidFill>
              </a:rPr>
              <a:pPr/>
              <a:t>‹#›</a:t>
            </a:fld>
            <a:endParaRPr lang="en-MY">
              <a:solidFill>
                <a:prstClr val="white">
                  <a:tint val="75000"/>
                </a:prstClr>
              </a:solidFill>
            </a:endParaRPr>
          </a:p>
        </p:txBody>
      </p:sp>
    </p:spTree>
    <p:extLst>
      <p:ext uri="{BB962C8B-B14F-4D97-AF65-F5344CB8AC3E}">
        <p14:creationId xmlns:p14="http://schemas.microsoft.com/office/powerpoint/2010/main" val="35386401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C43E9D-9118-4902-BD3B-86B3AFA7F22B}" type="datetimeFigureOut">
              <a:rPr lang="en-MY">
                <a:solidFill>
                  <a:prstClr val="white">
                    <a:tint val="75000"/>
                  </a:prstClr>
                </a:solidFill>
              </a:rPr>
              <a:pPr/>
              <a:t>27/1/2020</a:t>
            </a:fld>
            <a:endParaRPr lang="en-MY">
              <a:solidFill>
                <a:prstClr val="white">
                  <a:tint val="75000"/>
                </a:prstClr>
              </a:solidFill>
            </a:endParaRPr>
          </a:p>
        </p:txBody>
      </p:sp>
      <p:sp>
        <p:nvSpPr>
          <p:cNvPr id="3" name="Footer Placeholder 2"/>
          <p:cNvSpPr>
            <a:spLocks noGrp="1"/>
          </p:cNvSpPr>
          <p:nvPr>
            <p:ph type="ftr" sz="quarter" idx="11"/>
          </p:nvPr>
        </p:nvSpPr>
        <p:spPr/>
        <p:txBody>
          <a:bodyPr/>
          <a:lstStyle/>
          <a:p>
            <a:endParaRPr lang="en-MY">
              <a:solidFill>
                <a:prstClr val="white">
                  <a:tint val="75000"/>
                </a:prstClr>
              </a:solidFill>
            </a:endParaRPr>
          </a:p>
        </p:txBody>
      </p:sp>
      <p:sp>
        <p:nvSpPr>
          <p:cNvPr id="4" name="Slide Number Placeholder 3"/>
          <p:cNvSpPr>
            <a:spLocks noGrp="1"/>
          </p:cNvSpPr>
          <p:nvPr>
            <p:ph type="sldNum" sz="quarter" idx="12"/>
          </p:nvPr>
        </p:nvSpPr>
        <p:spPr/>
        <p:txBody>
          <a:bodyPr/>
          <a:lstStyle/>
          <a:p>
            <a:fld id="{107441E4-A749-4D0D-90F4-0094E610813D}" type="slidenum">
              <a:rPr lang="en-MY">
                <a:solidFill>
                  <a:prstClr val="white">
                    <a:tint val="75000"/>
                  </a:prstClr>
                </a:solidFill>
              </a:rPr>
              <a:pPr/>
              <a:t>‹#›</a:t>
            </a:fld>
            <a:endParaRPr lang="en-MY">
              <a:solidFill>
                <a:prstClr val="white">
                  <a:tint val="75000"/>
                </a:prstClr>
              </a:solidFill>
            </a:endParaRPr>
          </a:p>
        </p:txBody>
      </p:sp>
    </p:spTree>
    <p:extLst>
      <p:ext uri="{BB962C8B-B14F-4D97-AF65-F5344CB8AC3E}">
        <p14:creationId xmlns:p14="http://schemas.microsoft.com/office/powerpoint/2010/main" val="4689693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MY"/>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C43E9D-9118-4902-BD3B-86B3AFA7F22B}" type="datetimeFigureOut">
              <a:rPr lang="en-MY">
                <a:solidFill>
                  <a:prstClr val="white">
                    <a:tint val="75000"/>
                  </a:prstClr>
                </a:solidFill>
              </a:rPr>
              <a:pPr/>
              <a:t>27/1/2020</a:t>
            </a:fld>
            <a:endParaRPr lang="en-MY">
              <a:solidFill>
                <a:prstClr val="white">
                  <a:tint val="75000"/>
                </a:prstClr>
              </a:solidFill>
            </a:endParaRPr>
          </a:p>
        </p:txBody>
      </p:sp>
      <p:sp>
        <p:nvSpPr>
          <p:cNvPr id="6" name="Footer Placeholder 5"/>
          <p:cNvSpPr>
            <a:spLocks noGrp="1"/>
          </p:cNvSpPr>
          <p:nvPr>
            <p:ph type="ftr" sz="quarter" idx="11"/>
          </p:nvPr>
        </p:nvSpPr>
        <p:spPr/>
        <p:txBody>
          <a:bodyPr/>
          <a:lstStyle/>
          <a:p>
            <a:endParaRPr lang="en-MY">
              <a:solidFill>
                <a:prstClr val="white">
                  <a:tint val="75000"/>
                </a:prstClr>
              </a:solidFill>
            </a:endParaRPr>
          </a:p>
        </p:txBody>
      </p:sp>
      <p:sp>
        <p:nvSpPr>
          <p:cNvPr id="7" name="Slide Number Placeholder 6"/>
          <p:cNvSpPr>
            <a:spLocks noGrp="1"/>
          </p:cNvSpPr>
          <p:nvPr>
            <p:ph type="sldNum" sz="quarter" idx="12"/>
          </p:nvPr>
        </p:nvSpPr>
        <p:spPr/>
        <p:txBody>
          <a:bodyPr/>
          <a:lstStyle/>
          <a:p>
            <a:fld id="{107441E4-A749-4D0D-90F4-0094E610813D}" type="slidenum">
              <a:rPr lang="en-MY">
                <a:solidFill>
                  <a:prstClr val="white">
                    <a:tint val="75000"/>
                  </a:prstClr>
                </a:solidFill>
              </a:rPr>
              <a:pPr/>
              <a:t>‹#›</a:t>
            </a:fld>
            <a:endParaRPr lang="en-MY">
              <a:solidFill>
                <a:prstClr val="white">
                  <a:tint val="75000"/>
                </a:prstClr>
              </a:solidFill>
            </a:endParaRPr>
          </a:p>
        </p:txBody>
      </p:sp>
    </p:spTree>
    <p:extLst>
      <p:ext uri="{BB962C8B-B14F-4D97-AF65-F5344CB8AC3E}">
        <p14:creationId xmlns:p14="http://schemas.microsoft.com/office/powerpoint/2010/main" val="1265327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4868E1AA-C3C7-4DC4-AA67-E68E38EB09A8}"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39628430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MY"/>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C43E9D-9118-4902-BD3B-86B3AFA7F22B}" type="datetimeFigureOut">
              <a:rPr lang="en-MY">
                <a:solidFill>
                  <a:prstClr val="white">
                    <a:tint val="75000"/>
                  </a:prstClr>
                </a:solidFill>
              </a:rPr>
              <a:pPr/>
              <a:t>27/1/2020</a:t>
            </a:fld>
            <a:endParaRPr lang="en-MY">
              <a:solidFill>
                <a:prstClr val="white">
                  <a:tint val="75000"/>
                </a:prstClr>
              </a:solidFill>
            </a:endParaRPr>
          </a:p>
        </p:txBody>
      </p:sp>
      <p:sp>
        <p:nvSpPr>
          <p:cNvPr id="6" name="Footer Placeholder 5"/>
          <p:cNvSpPr>
            <a:spLocks noGrp="1"/>
          </p:cNvSpPr>
          <p:nvPr>
            <p:ph type="ftr" sz="quarter" idx="11"/>
          </p:nvPr>
        </p:nvSpPr>
        <p:spPr/>
        <p:txBody>
          <a:bodyPr/>
          <a:lstStyle/>
          <a:p>
            <a:endParaRPr lang="en-MY">
              <a:solidFill>
                <a:prstClr val="white">
                  <a:tint val="75000"/>
                </a:prstClr>
              </a:solidFill>
            </a:endParaRPr>
          </a:p>
        </p:txBody>
      </p:sp>
      <p:sp>
        <p:nvSpPr>
          <p:cNvPr id="7" name="Slide Number Placeholder 6"/>
          <p:cNvSpPr>
            <a:spLocks noGrp="1"/>
          </p:cNvSpPr>
          <p:nvPr>
            <p:ph type="sldNum" sz="quarter" idx="12"/>
          </p:nvPr>
        </p:nvSpPr>
        <p:spPr/>
        <p:txBody>
          <a:bodyPr/>
          <a:lstStyle/>
          <a:p>
            <a:fld id="{107441E4-A749-4D0D-90F4-0094E610813D}" type="slidenum">
              <a:rPr lang="en-MY">
                <a:solidFill>
                  <a:prstClr val="white">
                    <a:tint val="75000"/>
                  </a:prstClr>
                </a:solidFill>
              </a:rPr>
              <a:pPr/>
              <a:t>‹#›</a:t>
            </a:fld>
            <a:endParaRPr lang="en-MY">
              <a:solidFill>
                <a:prstClr val="white">
                  <a:tint val="75000"/>
                </a:prstClr>
              </a:solidFill>
            </a:endParaRPr>
          </a:p>
        </p:txBody>
      </p:sp>
    </p:spTree>
    <p:extLst>
      <p:ext uri="{BB962C8B-B14F-4D97-AF65-F5344CB8AC3E}">
        <p14:creationId xmlns:p14="http://schemas.microsoft.com/office/powerpoint/2010/main" val="15782348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p>
            <a:fld id="{01C43E9D-9118-4902-BD3B-86B3AFA7F22B}" type="datetimeFigureOut">
              <a:rPr lang="en-MY">
                <a:solidFill>
                  <a:prstClr val="white">
                    <a:tint val="75000"/>
                  </a:prstClr>
                </a:solidFill>
              </a:rPr>
              <a:pPr/>
              <a:t>27/1/2020</a:t>
            </a:fld>
            <a:endParaRPr lang="en-MY">
              <a:solidFill>
                <a:prstClr val="white">
                  <a:tint val="75000"/>
                </a:prstClr>
              </a:solidFill>
            </a:endParaRPr>
          </a:p>
        </p:txBody>
      </p:sp>
      <p:sp>
        <p:nvSpPr>
          <p:cNvPr id="5" name="Footer Placeholder 4"/>
          <p:cNvSpPr>
            <a:spLocks noGrp="1"/>
          </p:cNvSpPr>
          <p:nvPr>
            <p:ph type="ftr" sz="quarter" idx="11"/>
          </p:nvPr>
        </p:nvSpPr>
        <p:spPr/>
        <p:txBody>
          <a:bodyPr/>
          <a:lstStyle/>
          <a:p>
            <a:endParaRPr lang="en-MY">
              <a:solidFill>
                <a:prstClr val="white">
                  <a:tint val="75000"/>
                </a:prstClr>
              </a:solidFill>
            </a:endParaRPr>
          </a:p>
        </p:txBody>
      </p:sp>
      <p:sp>
        <p:nvSpPr>
          <p:cNvPr id="6" name="Slide Number Placeholder 5"/>
          <p:cNvSpPr>
            <a:spLocks noGrp="1"/>
          </p:cNvSpPr>
          <p:nvPr>
            <p:ph type="sldNum" sz="quarter" idx="12"/>
          </p:nvPr>
        </p:nvSpPr>
        <p:spPr/>
        <p:txBody>
          <a:bodyPr/>
          <a:lstStyle/>
          <a:p>
            <a:fld id="{107441E4-A749-4D0D-90F4-0094E610813D}" type="slidenum">
              <a:rPr lang="en-MY">
                <a:solidFill>
                  <a:prstClr val="white">
                    <a:tint val="75000"/>
                  </a:prstClr>
                </a:solidFill>
              </a:rPr>
              <a:pPr/>
              <a:t>‹#›</a:t>
            </a:fld>
            <a:endParaRPr lang="en-MY">
              <a:solidFill>
                <a:prstClr val="white">
                  <a:tint val="75000"/>
                </a:prstClr>
              </a:solidFill>
            </a:endParaRPr>
          </a:p>
        </p:txBody>
      </p:sp>
    </p:spTree>
    <p:extLst>
      <p:ext uri="{BB962C8B-B14F-4D97-AF65-F5344CB8AC3E}">
        <p14:creationId xmlns:p14="http://schemas.microsoft.com/office/powerpoint/2010/main" val="21201370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MY"/>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p>
            <a:fld id="{01C43E9D-9118-4902-BD3B-86B3AFA7F22B}" type="datetimeFigureOut">
              <a:rPr lang="en-MY">
                <a:solidFill>
                  <a:prstClr val="white">
                    <a:tint val="75000"/>
                  </a:prstClr>
                </a:solidFill>
              </a:rPr>
              <a:pPr/>
              <a:t>27/1/2020</a:t>
            </a:fld>
            <a:endParaRPr lang="en-MY">
              <a:solidFill>
                <a:prstClr val="white">
                  <a:tint val="75000"/>
                </a:prstClr>
              </a:solidFill>
            </a:endParaRPr>
          </a:p>
        </p:txBody>
      </p:sp>
      <p:sp>
        <p:nvSpPr>
          <p:cNvPr id="5" name="Footer Placeholder 4"/>
          <p:cNvSpPr>
            <a:spLocks noGrp="1"/>
          </p:cNvSpPr>
          <p:nvPr>
            <p:ph type="ftr" sz="quarter" idx="11"/>
          </p:nvPr>
        </p:nvSpPr>
        <p:spPr/>
        <p:txBody>
          <a:bodyPr/>
          <a:lstStyle/>
          <a:p>
            <a:endParaRPr lang="en-MY">
              <a:solidFill>
                <a:prstClr val="white">
                  <a:tint val="75000"/>
                </a:prstClr>
              </a:solidFill>
            </a:endParaRPr>
          </a:p>
        </p:txBody>
      </p:sp>
      <p:sp>
        <p:nvSpPr>
          <p:cNvPr id="6" name="Slide Number Placeholder 5"/>
          <p:cNvSpPr>
            <a:spLocks noGrp="1"/>
          </p:cNvSpPr>
          <p:nvPr>
            <p:ph type="sldNum" sz="quarter" idx="12"/>
          </p:nvPr>
        </p:nvSpPr>
        <p:spPr/>
        <p:txBody>
          <a:bodyPr/>
          <a:lstStyle/>
          <a:p>
            <a:fld id="{107441E4-A749-4D0D-90F4-0094E610813D}" type="slidenum">
              <a:rPr lang="en-MY">
                <a:solidFill>
                  <a:prstClr val="white">
                    <a:tint val="75000"/>
                  </a:prstClr>
                </a:solidFill>
              </a:rPr>
              <a:pPr/>
              <a:t>‹#›</a:t>
            </a:fld>
            <a:endParaRPr lang="en-MY">
              <a:solidFill>
                <a:prstClr val="white">
                  <a:tint val="75000"/>
                </a:prstClr>
              </a:solidFill>
            </a:endParaRPr>
          </a:p>
        </p:txBody>
      </p:sp>
    </p:spTree>
    <p:extLst>
      <p:ext uri="{BB962C8B-B14F-4D97-AF65-F5344CB8AC3E}">
        <p14:creationId xmlns:p14="http://schemas.microsoft.com/office/powerpoint/2010/main" val="4054035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3000" b="1" cap="all"/>
            </a:lvl1pPr>
          </a:lstStyle>
          <a:p>
            <a:r>
              <a:rPr lang="en-US"/>
              <a:t>Click to edit Master title style</a:t>
            </a:r>
            <a:endParaRPr lang="en-MY"/>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C3C48CEB-3346-47FF-AD61-5306F07148AF}"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063935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Content Placeholder 2"/>
          <p:cNvSpPr>
            <a:spLocks noGrp="1"/>
          </p:cNvSpPr>
          <p:nvPr>
            <p:ph sz="half" idx="1"/>
          </p:nvPr>
        </p:nvSpPr>
        <p:spPr>
          <a:xfrm>
            <a:off x="457200" y="1600200"/>
            <a:ext cx="4038600" cy="4495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Content Placeholder 3"/>
          <p:cNvSpPr>
            <a:spLocks noGrp="1"/>
          </p:cNvSpPr>
          <p:nvPr>
            <p:ph sz="half" idx="2"/>
          </p:nvPr>
        </p:nvSpPr>
        <p:spPr>
          <a:xfrm>
            <a:off x="4648200" y="1600200"/>
            <a:ext cx="4038600" cy="4495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BC0AACEC-A54B-42D3-92EA-03A35F556E20}"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974271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MY"/>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7" name="Date Placeholder 6"/>
          <p:cNvSpPr>
            <a:spLocks noGrp="1"/>
          </p:cNvSpPr>
          <p:nvPr>
            <p:ph type="dt" sz="half" idx="10"/>
          </p:nvPr>
        </p:nvSpPr>
        <p:spPr/>
        <p:txBody>
          <a:bodyPr/>
          <a:lstStyle>
            <a:lvl1pPr>
              <a:defRPr/>
            </a:lvl1pPr>
          </a:lstStyle>
          <a:p>
            <a:endParaRPr lang="en-US">
              <a:solidFill>
                <a:srgbClr val="FFFFFF"/>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16564DB9-0E35-457A-A80E-A7286D27E9B1}"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98180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Date Placeholder 2"/>
          <p:cNvSpPr>
            <a:spLocks noGrp="1"/>
          </p:cNvSpPr>
          <p:nvPr>
            <p:ph type="dt" sz="half" idx="10"/>
          </p:nvPr>
        </p:nvSpPr>
        <p:spPr/>
        <p:txBody>
          <a:bodyPr/>
          <a:lstStyle>
            <a:lvl1pPr>
              <a:defRPr/>
            </a:lvl1pPr>
          </a:lstStyle>
          <a:p>
            <a:endParaRPr lang="en-US">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93D4C675-B629-4255-8E6C-14F281AC906D}"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563572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DA248617-694D-477B-B663-3DB39FD1167E}"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623289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500" b="1"/>
            </a:lvl1pPr>
          </a:lstStyle>
          <a:p>
            <a:r>
              <a:rPr lang="en-US"/>
              <a:t>Click to edit Master title style</a:t>
            </a:r>
            <a:endParaRPr lang="en-MY"/>
          </a:p>
        </p:txBody>
      </p:sp>
      <p:sp>
        <p:nvSpPr>
          <p:cNvPr id="3" name="Content Placeholder 2"/>
          <p:cNvSpPr>
            <a:spLocks noGrp="1"/>
          </p:cNvSpPr>
          <p:nvPr>
            <p:ph idx="1"/>
          </p:nvPr>
        </p:nvSpPr>
        <p:spPr>
          <a:xfrm>
            <a:off x="3575050" y="273054"/>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C378FB4E-4D23-4C76-BD2C-90536FC9AC94}"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390989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en-MY"/>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MY"/>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41355D20-1631-4F56-A775-C7228B75DA5F}"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610571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8610" name="Group 2"/>
          <p:cNvGrpSpPr>
            <a:grpSpLocks/>
          </p:cNvGrpSpPr>
          <p:nvPr/>
        </p:nvGrpSpPr>
        <p:grpSpPr bwMode="auto">
          <a:xfrm>
            <a:off x="2" y="0"/>
            <a:ext cx="7242175" cy="1981200"/>
            <a:chOff x="0" y="0"/>
            <a:chExt cx="4562" cy="1248"/>
          </a:xfrm>
        </p:grpSpPr>
        <p:sp>
          <p:nvSpPr>
            <p:cNvPr id="68611" name="Freeform 3"/>
            <p:cNvSpPr>
              <a:spLocks/>
            </p:cNvSpPr>
            <p:nvPr/>
          </p:nvSpPr>
          <p:spPr bwMode="hidden">
            <a:xfrm>
              <a:off x="0" y="583"/>
              <a:ext cx="4487" cy="665"/>
            </a:xfrm>
            <a:custGeom>
              <a:avLst/>
              <a:gdLst>
                <a:gd name="T0" fmla="*/ 4800 w 4806"/>
                <a:gd name="T1" fmla="*/ 299 h 665"/>
                <a:gd name="T2" fmla="*/ 0 w 4806"/>
                <a:gd name="T3" fmla="*/ 665 h 665"/>
                <a:gd name="T4" fmla="*/ 0 w 4806"/>
                <a:gd name="T5" fmla="*/ 0 h 665"/>
                <a:gd name="T6" fmla="*/ 4806 w 4806"/>
                <a:gd name="T7" fmla="*/ 1 h 665"/>
                <a:gd name="T8" fmla="*/ 4800 w 4806"/>
                <a:gd name="T9" fmla="*/ 153 h 665"/>
                <a:gd name="T10" fmla="*/ 4800 w 4806"/>
                <a:gd name="T11" fmla="*/ 299 h 665"/>
              </a:gdLst>
              <a:ahLst/>
              <a:cxnLst>
                <a:cxn ang="0">
                  <a:pos x="T0" y="T1"/>
                </a:cxn>
                <a:cxn ang="0">
                  <a:pos x="T2" y="T3"/>
                </a:cxn>
                <a:cxn ang="0">
                  <a:pos x="T4" y="T5"/>
                </a:cxn>
                <a:cxn ang="0">
                  <a:pos x="T6" y="T7"/>
                </a:cxn>
                <a:cxn ang="0">
                  <a:pos x="T8" y="T9"/>
                </a:cxn>
                <a:cxn ang="0">
                  <a:pos x="T10" y="T11"/>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pPr fontAlgn="base">
                <a:spcBef>
                  <a:spcPct val="0"/>
                </a:spcBef>
                <a:spcAft>
                  <a:spcPct val="0"/>
                </a:spcAft>
              </a:pPr>
              <a:endParaRPr lang="en-MY" sz="1350">
                <a:solidFill>
                  <a:srgbClr val="FFFFFF"/>
                </a:solidFill>
                <a:latin typeface="Arial" charset="0"/>
              </a:endParaRPr>
            </a:p>
          </p:txBody>
        </p:sp>
        <p:sp>
          <p:nvSpPr>
            <p:cNvPr id="68612" name="Freeform 4"/>
            <p:cNvSpPr>
              <a:spLocks/>
            </p:cNvSpPr>
            <p:nvPr/>
          </p:nvSpPr>
          <p:spPr bwMode="hidden">
            <a:xfrm>
              <a:off x="0" y="0"/>
              <a:ext cx="4562" cy="1199"/>
            </a:xfrm>
            <a:custGeom>
              <a:avLst/>
              <a:gdLst>
                <a:gd name="T0" fmla="*/ 4560 w 4562"/>
                <a:gd name="T1" fmla="*/ 932 h 1199"/>
                <a:gd name="T2" fmla="*/ 0 w 4562"/>
                <a:gd name="T3" fmla="*/ 1199 h 1199"/>
                <a:gd name="T4" fmla="*/ 0 w 4562"/>
                <a:gd name="T5" fmla="*/ 0 h 1199"/>
                <a:gd name="T6" fmla="*/ 4562 w 4562"/>
                <a:gd name="T7" fmla="*/ 0 h 1199"/>
                <a:gd name="T8" fmla="*/ 4560 w 4562"/>
                <a:gd name="T9" fmla="*/ 932 h 1199"/>
                <a:gd name="T10" fmla="*/ 4560 w 4562"/>
                <a:gd name="T11" fmla="*/ 932 h 1199"/>
              </a:gdLst>
              <a:ahLst/>
              <a:cxnLst>
                <a:cxn ang="0">
                  <a:pos x="T0" y="T1"/>
                </a:cxn>
                <a:cxn ang="0">
                  <a:pos x="T2" y="T3"/>
                </a:cxn>
                <a:cxn ang="0">
                  <a:pos x="T4" y="T5"/>
                </a:cxn>
                <a:cxn ang="0">
                  <a:pos x="T6" y="T7"/>
                </a:cxn>
                <a:cxn ang="0">
                  <a:pos x="T8" y="T9"/>
                </a:cxn>
                <a:cxn ang="0">
                  <a:pos x="T10" y="T11"/>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pPr fontAlgn="base">
                <a:spcBef>
                  <a:spcPct val="0"/>
                </a:spcBef>
                <a:spcAft>
                  <a:spcPct val="0"/>
                </a:spcAft>
              </a:pPr>
              <a:endParaRPr lang="en-MY" sz="1350">
                <a:solidFill>
                  <a:srgbClr val="FFFFFF"/>
                </a:solidFill>
                <a:latin typeface="Arial" charset="0"/>
              </a:endParaRPr>
            </a:p>
          </p:txBody>
        </p:sp>
      </p:grpSp>
      <p:sp>
        <p:nvSpPr>
          <p:cNvPr id="68613" name="Rectangle 5"/>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8614" name="Rectangle 6"/>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8615" name="Rectangle 7"/>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900">
                <a:effectLst>
                  <a:outerShdw blurRad="38100" dist="38100" dir="2700000" algn="tl">
                    <a:srgbClr val="000000"/>
                  </a:outerShdw>
                </a:effectLst>
                <a:latin typeface="+mn-lt"/>
              </a:defRPr>
            </a:lvl1pPr>
          </a:lstStyle>
          <a:p>
            <a:pPr fontAlgn="base">
              <a:spcBef>
                <a:spcPct val="0"/>
              </a:spcBef>
              <a:spcAft>
                <a:spcPct val="0"/>
              </a:spcAft>
            </a:pPr>
            <a:endParaRPr lang="en-US">
              <a:solidFill>
                <a:srgbClr val="FFFFFF"/>
              </a:solidFill>
            </a:endParaRPr>
          </a:p>
        </p:txBody>
      </p:sp>
      <p:sp>
        <p:nvSpPr>
          <p:cNvPr id="68616" name="Rectangle 8"/>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900">
                <a:effectLst>
                  <a:outerShdw blurRad="38100" dist="38100" dir="2700000" algn="tl">
                    <a:srgbClr val="000000"/>
                  </a:outerShdw>
                </a:effectLst>
                <a:latin typeface="+mn-lt"/>
              </a:defRPr>
            </a:lvl1pPr>
          </a:lstStyle>
          <a:p>
            <a:pPr fontAlgn="base">
              <a:spcBef>
                <a:spcPct val="0"/>
              </a:spcBef>
              <a:spcAft>
                <a:spcPct val="0"/>
              </a:spcAft>
            </a:pPr>
            <a:endParaRPr lang="en-US">
              <a:solidFill>
                <a:srgbClr val="FFFFFF"/>
              </a:solidFill>
            </a:endParaRPr>
          </a:p>
        </p:txBody>
      </p:sp>
      <p:sp>
        <p:nvSpPr>
          <p:cNvPr id="68617" name="Rectangle 9"/>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900">
                <a:effectLst>
                  <a:outerShdw blurRad="38100" dist="38100" dir="2700000" algn="tl">
                    <a:srgbClr val="000000"/>
                  </a:outerShdw>
                </a:effectLst>
                <a:latin typeface="+mn-lt"/>
              </a:defRPr>
            </a:lvl1pPr>
          </a:lstStyle>
          <a:p>
            <a:pPr fontAlgn="base">
              <a:spcBef>
                <a:spcPct val="0"/>
              </a:spcBef>
              <a:spcAft>
                <a:spcPct val="0"/>
              </a:spcAft>
            </a:pPr>
            <a:fld id="{5DDF7A49-9731-42D3-A24B-C1F3C5B649E8}" type="slidenum">
              <a:rPr lang="en-US">
                <a:solidFill>
                  <a:srgbClr val="FFFFFF"/>
                </a:solidFill>
              </a:rPr>
              <a:pPr fontAlgn="base">
                <a:spcBef>
                  <a:spcPct val="0"/>
                </a:spcBef>
                <a:spcAft>
                  <a:spcPct val="0"/>
                </a:spcAft>
              </a:pPr>
              <a:t>‹#›</a:t>
            </a:fld>
            <a:endParaRPr lang="en-US">
              <a:solidFill>
                <a:srgbClr val="FFFFFF"/>
              </a:solidFill>
            </a:endParaRPr>
          </a:p>
        </p:txBody>
      </p:sp>
    </p:spTree>
    <p:extLst>
      <p:ext uri="{BB962C8B-B14F-4D97-AF65-F5344CB8AC3E}">
        <p14:creationId xmlns:p14="http://schemas.microsoft.com/office/powerpoint/2010/main" val="4233503829"/>
      </p:ext>
    </p:extLst>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ctr" rtl="0" fontAlgn="base">
        <a:spcBef>
          <a:spcPct val="0"/>
        </a:spcBef>
        <a:spcAft>
          <a:spcPct val="0"/>
        </a:spcAft>
        <a:defRPr sz="33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3300">
          <a:solidFill>
            <a:schemeClr val="tx2"/>
          </a:solidFill>
          <a:effectLst>
            <a:outerShdw blurRad="38100" dist="38100" dir="2700000" algn="tl">
              <a:srgbClr val="000000"/>
            </a:outerShdw>
          </a:effectLst>
          <a:latin typeface="Tahoma" pitchFamily="34" charset="0"/>
          <a:cs typeface="Arial" charset="0"/>
        </a:defRPr>
      </a:lvl2pPr>
      <a:lvl3pPr algn="ctr" rtl="0" fontAlgn="base">
        <a:spcBef>
          <a:spcPct val="0"/>
        </a:spcBef>
        <a:spcAft>
          <a:spcPct val="0"/>
        </a:spcAft>
        <a:defRPr sz="3300">
          <a:solidFill>
            <a:schemeClr val="tx2"/>
          </a:solidFill>
          <a:effectLst>
            <a:outerShdw blurRad="38100" dist="38100" dir="2700000" algn="tl">
              <a:srgbClr val="000000"/>
            </a:outerShdw>
          </a:effectLst>
          <a:latin typeface="Tahoma" pitchFamily="34" charset="0"/>
          <a:cs typeface="Arial" charset="0"/>
        </a:defRPr>
      </a:lvl3pPr>
      <a:lvl4pPr algn="ctr" rtl="0" fontAlgn="base">
        <a:spcBef>
          <a:spcPct val="0"/>
        </a:spcBef>
        <a:spcAft>
          <a:spcPct val="0"/>
        </a:spcAft>
        <a:defRPr sz="3300">
          <a:solidFill>
            <a:schemeClr val="tx2"/>
          </a:solidFill>
          <a:effectLst>
            <a:outerShdw blurRad="38100" dist="38100" dir="2700000" algn="tl">
              <a:srgbClr val="000000"/>
            </a:outerShdw>
          </a:effectLst>
          <a:latin typeface="Tahoma" pitchFamily="34" charset="0"/>
          <a:cs typeface="Arial" charset="0"/>
        </a:defRPr>
      </a:lvl4pPr>
      <a:lvl5pPr algn="ctr" rtl="0" fontAlgn="base">
        <a:spcBef>
          <a:spcPct val="0"/>
        </a:spcBef>
        <a:spcAft>
          <a:spcPct val="0"/>
        </a:spcAft>
        <a:defRPr sz="3300">
          <a:solidFill>
            <a:schemeClr val="tx2"/>
          </a:solidFill>
          <a:effectLst>
            <a:outerShdw blurRad="38100" dist="38100" dir="2700000" algn="tl">
              <a:srgbClr val="000000"/>
            </a:outerShdw>
          </a:effectLst>
          <a:latin typeface="Tahoma" pitchFamily="34" charset="0"/>
          <a:cs typeface="Arial" charset="0"/>
        </a:defRPr>
      </a:lvl5pPr>
      <a:lvl6pPr marL="342900" algn="ctr" rtl="0" fontAlgn="base">
        <a:spcBef>
          <a:spcPct val="0"/>
        </a:spcBef>
        <a:spcAft>
          <a:spcPct val="0"/>
        </a:spcAft>
        <a:defRPr sz="3300">
          <a:solidFill>
            <a:schemeClr val="tx2"/>
          </a:solidFill>
          <a:effectLst>
            <a:outerShdw blurRad="38100" dist="38100" dir="2700000" algn="tl">
              <a:srgbClr val="000000"/>
            </a:outerShdw>
          </a:effectLst>
          <a:latin typeface="Tahoma" pitchFamily="34" charset="0"/>
          <a:cs typeface="Arial" charset="0"/>
        </a:defRPr>
      </a:lvl6pPr>
      <a:lvl7pPr marL="685800" algn="ctr" rtl="0" fontAlgn="base">
        <a:spcBef>
          <a:spcPct val="0"/>
        </a:spcBef>
        <a:spcAft>
          <a:spcPct val="0"/>
        </a:spcAft>
        <a:defRPr sz="3300">
          <a:solidFill>
            <a:schemeClr val="tx2"/>
          </a:solidFill>
          <a:effectLst>
            <a:outerShdw blurRad="38100" dist="38100" dir="2700000" algn="tl">
              <a:srgbClr val="000000"/>
            </a:outerShdw>
          </a:effectLst>
          <a:latin typeface="Tahoma" pitchFamily="34" charset="0"/>
          <a:cs typeface="Arial" charset="0"/>
        </a:defRPr>
      </a:lvl7pPr>
      <a:lvl8pPr marL="1028700" algn="ctr" rtl="0" fontAlgn="base">
        <a:spcBef>
          <a:spcPct val="0"/>
        </a:spcBef>
        <a:spcAft>
          <a:spcPct val="0"/>
        </a:spcAft>
        <a:defRPr sz="3300">
          <a:solidFill>
            <a:schemeClr val="tx2"/>
          </a:solidFill>
          <a:effectLst>
            <a:outerShdw blurRad="38100" dist="38100" dir="2700000" algn="tl">
              <a:srgbClr val="000000"/>
            </a:outerShdw>
          </a:effectLst>
          <a:latin typeface="Tahoma" pitchFamily="34" charset="0"/>
          <a:cs typeface="Arial" charset="0"/>
        </a:defRPr>
      </a:lvl8pPr>
      <a:lvl9pPr marL="1371600" algn="ctr" rtl="0" fontAlgn="base">
        <a:spcBef>
          <a:spcPct val="0"/>
        </a:spcBef>
        <a:spcAft>
          <a:spcPct val="0"/>
        </a:spcAft>
        <a:defRPr sz="3300">
          <a:solidFill>
            <a:schemeClr val="tx2"/>
          </a:solidFill>
          <a:effectLst>
            <a:outerShdw blurRad="38100" dist="38100" dir="2700000" algn="tl">
              <a:srgbClr val="000000"/>
            </a:outerShdw>
          </a:effectLst>
          <a:latin typeface="Tahoma" pitchFamily="34" charset="0"/>
          <a:cs typeface="Arial" charset="0"/>
        </a:defRPr>
      </a:lvl9pPr>
    </p:titleStyle>
    <p:bodyStyle>
      <a:lvl1pPr marL="257175" indent="-257175" algn="l" rtl="0" fontAlgn="base">
        <a:spcBef>
          <a:spcPct val="20000"/>
        </a:spcBef>
        <a:spcAft>
          <a:spcPct val="0"/>
        </a:spcAft>
        <a:buClr>
          <a:schemeClr val="hlink"/>
        </a:buClr>
        <a:buSzPct val="80000"/>
        <a:buFont typeface="Wingdings" pitchFamily="2" charset="2"/>
        <a:buChar char="n"/>
        <a:defRPr sz="2400">
          <a:solidFill>
            <a:schemeClr val="tx1"/>
          </a:solidFill>
          <a:effectLst>
            <a:outerShdw blurRad="38100" dist="38100" dir="2700000" algn="tl">
              <a:srgbClr val="000000"/>
            </a:outerShdw>
          </a:effectLst>
          <a:latin typeface="+mn-lt"/>
          <a:ea typeface="+mn-ea"/>
          <a:cs typeface="+mn-cs"/>
        </a:defRPr>
      </a:lvl1pPr>
      <a:lvl2pPr marL="557213" indent="-214313" algn="l" rtl="0" fontAlgn="base">
        <a:spcBef>
          <a:spcPct val="20000"/>
        </a:spcBef>
        <a:spcAft>
          <a:spcPct val="0"/>
        </a:spcAft>
        <a:buClr>
          <a:schemeClr val="tx1"/>
        </a:buClr>
        <a:buChar char="–"/>
        <a:defRPr sz="2100">
          <a:solidFill>
            <a:schemeClr val="tx1"/>
          </a:solidFill>
          <a:effectLst>
            <a:outerShdw blurRad="38100" dist="38100" dir="2700000" algn="tl">
              <a:srgbClr val="000000"/>
            </a:outerShdw>
          </a:effectLst>
          <a:latin typeface="+mn-lt"/>
          <a:cs typeface="+mn-cs"/>
        </a:defRPr>
      </a:lvl2pPr>
      <a:lvl3pPr marL="857250" indent="-171450" algn="l" rtl="0" fontAlgn="base">
        <a:spcBef>
          <a:spcPct val="20000"/>
        </a:spcBef>
        <a:spcAft>
          <a:spcPct val="0"/>
        </a:spcAft>
        <a:buClr>
          <a:schemeClr val="hlink"/>
        </a:buClr>
        <a:buFont typeface="Wingdings" pitchFamily="2" charset="2"/>
        <a:buChar char="§"/>
        <a:defRPr sz="1800">
          <a:solidFill>
            <a:schemeClr val="tx1"/>
          </a:solidFill>
          <a:effectLst>
            <a:outerShdw blurRad="38100" dist="38100" dir="2700000" algn="tl">
              <a:srgbClr val="000000"/>
            </a:outerShdw>
          </a:effectLst>
          <a:latin typeface="+mn-lt"/>
          <a:cs typeface="+mn-cs"/>
        </a:defRPr>
      </a:lvl3pPr>
      <a:lvl4pPr marL="1200150" indent="-171450" algn="l" rtl="0" fontAlgn="base">
        <a:spcBef>
          <a:spcPct val="20000"/>
        </a:spcBef>
        <a:spcAft>
          <a:spcPct val="0"/>
        </a:spcAft>
        <a:buChar char="–"/>
        <a:defRPr sz="1500">
          <a:solidFill>
            <a:schemeClr val="tx1"/>
          </a:solidFill>
          <a:effectLst>
            <a:outerShdw blurRad="38100" dist="38100" dir="2700000" algn="tl">
              <a:srgbClr val="000000"/>
            </a:outerShdw>
          </a:effectLst>
          <a:latin typeface="+mn-lt"/>
          <a:cs typeface="+mn-cs"/>
        </a:defRPr>
      </a:lvl4pPr>
      <a:lvl5pPr marL="1543050" indent="-171450" algn="l" rtl="0" fontAlgn="base">
        <a:spcBef>
          <a:spcPct val="20000"/>
        </a:spcBef>
        <a:spcAft>
          <a:spcPct val="0"/>
        </a:spcAft>
        <a:buClr>
          <a:schemeClr val="hlink"/>
        </a:buClr>
        <a:buFont typeface="Wingdings" pitchFamily="2" charset="2"/>
        <a:buChar char="§"/>
        <a:defRPr sz="1500">
          <a:solidFill>
            <a:schemeClr val="tx1"/>
          </a:solidFill>
          <a:effectLst>
            <a:outerShdw blurRad="38100" dist="38100" dir="2700000" algn="tl">
              <a:srgbClr val="000000"/>
            </a:outerShdw>
          </a:effectLst>
          <a:latin typeface="+mn-lt"/>
          <a:cs typeface="+mn-cs"/>
        </a:defRPr>
      </a:lvl5pPr>
      <a:lvl6pPr marL="1885950" indent="-171450" algn="l" rtl="0" fontAlgn="base">
        <a:spcBef>
          <a:spcPct val="20000"/>
        </a:spcBef>
        <a:spcAft>
          <a:spcPct val="0"/>
        </a:spcAft>
        <a:buClr>
          <a:schemeClr val="hlink"/>
        </a:buClr>
        <a:buFont typeface="Wingdings" pitchFamily="2" charset="2"/>
        <a:buChar char="§"/>
        <a:defRPr sz="1500">
          <a:solidFill>
            <a:schemeClr val="tx1"/>
          </a:solidFill>
          <a:effectLst>
            <a:outerShdw blurRad="38100" dist="38100" dir="2700000" algn="tl">
              <a:srgbClr val="000000"/>
            </a:outerShdw>
          </a:effectLst>
          <a:latin typeface="+mn-lt"/>
          <a:cs typeface="+mn-cs"/>
        </a:defRPr>
      </a:lvl6pPr>
      <a:lvl7pPr marL="2228850" indent="-171450" algn="l" rtl="0" fontAlgn="base">
        <a:spcBef>
          <a:spcPct val="20000"/>
        </a:spcBef>
        <a:spcAft>
          <a:spcPct val="0"/>
        </a:spcAft>
        <a:buClr>
          <a:schemeClr val="hlink"/>
        </a:buClr>
        <a:buFont typeface="Wingdings" pitchFamily="2" charset="2"/>
        <a:buChar char="§"/>
        <a:defRPr sz="1500">
          <a:solidFill>
            <a:schemeClr val="tx1"/>
          </a:solidFill>
          <a:effectLst>
            <a:outerShdw blurRad="38100" dist="38100" dir="2700000" algn="tl">
              <a:srgbClr val="000000"/>
            </a:outerShdw>
          </a:effectLst>
          <a:latin typeface="+mn-lt"/>
          <a:cs typeface="+mn-cs"/>
        </a:defRPr>
      </a:lvl7pPr>
      <a:lvl8pPr marL="2571750" indent="-171450" algn="l" rtl="0" fontAlgn="base">
        <a:spcBef>
          <a:spcPct val="20000"/>
        </a:spcBef>
        <a:spcAft>
          <a:spcPct val="0"/>
        </a:spcAft>
        <a:buClr>
          <a:schemeClr val="hlink"/>
        </a:buClr>
        <a:buFont typeface="Wingdings" pitchFamily="2" charset="2"/>
        <a:buChar char="§"/>
        <a:defRPr sz="1500">
          <a:solidFill>
            <a:schemeClr val="tx1"/>
          </a:solidFill>
          <a:effectLst>
            <a:outerShdw blurRad="38100" dist="38100" dir="2700000" algn="tl">
              <a:srgbClr val="000000"/>
            </a:outerShdw>
          </a:effectLst>
          <a:latin typeface="+mn-lt"/>
          <a:cs typeface="+mn-cs"/>
        </a:defRPr>
      </a:lvl8pPr>
      <a:lvl9pPr marL="2914650" indent="-171450" algn="l" rtl="0" fontAlgn="base">
        <a:spcBef>
          <a:spcPct val="20000"/>
        </a:spcBef>
        <a:spcAft>
          <a:spcPct val="0"/>
        </a:spcAft>
        <a:buClr>
          <a:schemeClr val="hlink"/>
        </a:buClr>
        <a:buFont typeface="Wingdings" pitchFamily="2" charset="2"/>
        <a:buChar char="§"/>
        <a:defRPr sz="15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MY"/>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endParaRPr lang="en-US">
              <a:solidFill>
                <a:srgbClr val="FFFFFF"/>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en-US">
              <a:solidFill>
                <a:srgbClr val="FFFFFF"/>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D32E772C-0387-4758-B922-FF8CA0798F07}" type="slidenum">
              <a:rPr lang="en-US">
                <a:solidFill>
                  <a:srgbClr val="FFFFFF"/>
                </a:solidFill>
              </a:rPr>
              <a:pPr fontAlgn="base">
                <a:spcBef>
                  <a:spcPct val="0"/>
                </a:spcBef>
                <a:spcAft>
                  <a:spcPct val="0"/>
                </a:spcAft>
              </a:pPr>
              <a:t>‹#›</a:t>
            </a:fld>
            <a:endParaRPr lang="en-US">
              <a:solidFill>
                <a:srgbClr val="FFFFFF"/>
              </a:solidFill>
            </a:endParaRPr>
          </a:p>
        </p:txBody>
      </p:sp>
    </p:spTree>
    <p:extLst>
      <p:ext uri="{BB962C8B-B14F-4D97-AF65-F5344CB8AC3E}">
        <p14:creationId xmlns:p14="http://schemas.microsoft.com/office/powerpoint/2010/main" val="1321439501"/>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4" y="476251"/>
            <a:ext cx="7610475" cy="5715000"/>
          </a:xfrm>
        </p:spPr>
        <p:txBody>
          <a:bodyPr/>
          <a:lstStyle/>
          <a:p>
            <a:pPr marL="0" lvl="0" indent="0" algn="ctr">
              <a:buClrTx/>
              <a:buSzTx/>
              <a:buNone/>
            </a:pPr>
            <a:endParaRPr lang="en-US" altLang="en-US" sz="3400" b="1" kern="1200" dirty="0">
              <a:solidFill>
                <a:schemeClr val="accent6">
                  <a:lumMod val="50000"/>
                </a:schemeClr>
              </a:solidFill>
              <a:effectLst/>
              <a:latin typeface="Freestyle Script" panose="030804020302050B0404" pitchFamily="66" charset="0"/>
            </a:endParaRPr>
          </a:p>
          <a:p>
            <a:pPr marL="0" lvl="0" indent="0" algn="ctr">
              <a:buClrTx/>
              <a:buSzTx/>
              <a:buNone/>
            </a:pPr>
            <a:r>
              <a:rPr lang="en-US" altLang="en-US" sz="7400" b="1" kern="1200" dirty="0">
                <a:solidFill>
                  <a:schemeClr val="accent6">
                    <a:lumMod val="50000"/>
                  </a:schemeClr>
                </a:solidFill>
                <a:effectLst/>
                <a:latin typeface="Freestyle Script" panose="030804020302050B0404" pitchFamily="66" charset="0"/>
              </a:rPr>
              <a:t>Running the Race of Faith</a:t>
            </a:r>
          </a:p>
          <a:p>
            <a:pPr>
              <a:buFont typeface="Wingdings" pitchFamily="2" charset="2"/>
              <a:buNone/>
            </a:pPr>
            <a:endParaRPr lang="en-US" sz="2250" dirty="0">
              <a:effectLst/>
              <a:latin typeface="Gill Sans MT" panose="020B0502020104020203" pitchFamily="34" charset="0"/>
            </a:endParaRPr>
          </a:p>
          <a:p>
            <a:pPr marL="0" lvl="0" indent="0" algn="ctr">
              <a:buClrTx/>
              <a:buSzTx/>
              <a:buNone/>
            </a:pPr>
            <a:r>
              <a:rPr lang="en-US" altLang="en-US" sz="4600" b="1" kern="1200" dirty="0">
                <a:solidFill>
                  <a:schemeClr val="accent6">
                    <a:lumMod val="50000"/>
                  </a:schemeClr>
                </a:solidFill>
                <a:effectLst/>
                <a:latin typeface="Palatino Linotype" panose="02040502050505030304" pitchFamily="18" charset="0"/>
              </a:rPr>
              <a:t>Hebrews 12: 1-3</a:t>
            </a: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23119883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4" y="285751"/>
            <a:ext cx="7610475" cy="5715000"/>
          </a:xfrm>
        </p:spPr>
        <p:txBody>
          <a:bodyPr/>
          <a:lstStyle/>
          <a:p>
            <a:pPr marL="0" lvl="0" indent="0" algn="ctr">
              <a:buClrTx/>
              <a:buSzTx/>
              <a:buNone/>
            </a:pPr>
            <a:r>
              <a:rPr lang="en-US" altLang="en-US" sz="5400" kern="1200" dirty="0">
                <a:solidFill>
                  <a:srgbClr val="AC6D56">
                    <a:lumMod val="50000"/>
                  </a:srgbClr>
                </a:solidFill>
                <a:effectLst/>
                <a:latin typeface="Freestyle Script" panose="030804020302050B0404" pitchFamily="66" charset="0"/>
              </a:rPr>
              <a:t>Running the Race of Faith</a:t>
            </a:r>
          </a:p>
          <a:p>
            <a:pPr>
              <a:buFont typeface="Wingdings" pitchFamily="2" charset="2"/>
              <a:buNone/>
            </a:pPr>
            <a:endParaRPr lang="en-US" sz="500" dirty="0">
              <a:solidFill>
                <a:schemeClr val="accent6">
                  <a:lumMod val="50000"/>
                </a:schemeClr>
              </a:solidFill>
              <a:effectLst/>
              <a:latin typeface="Gill Sans MT" panose="020B0502020104020203" pitchFamily="34" charset="0"/>
            </a:endParaRPr>
          </a:p>
          <a:p>
            <a:pPr>
              <a:buFont typeface="Wingdings" pitchFamily="2" charset="2"/>
              <a:buNone/>
            </a:pPr>
            <a:r>
              <a:rPr lang="en-US" sz="3000" b="1" dirty="0">
                <a:solidFill>
                  <a:schemeClr val="accent6">
                    <a:lumMod val="50000"/>
                  </a:schemeClr>
                </a:solidFill>
                <a:effectLst/>
                <a:latin typeface="Gill Sans MT" panose="020B0502020104020203" pitchFamily="34" charset="0"/>
              </a:rPr>
              <a:t>1.  Qualification </a:t>
            </a:r>
            <a:r>
              <a:rPr lang="en-US" sz="3000" dirty="0">
                <a:solidFill>
                  <a:schemeClr val="accent6">
                    <a:lumMod val="50000"/>
                  </a:schemeClr>
                </a:solidFill>
                <a:effectLst/>
                <a:latin typeface="Gill Sans MT" panose="020B0502020104020203" pitchFamily="34" charset="0"/>
              </a:rPr>
              <a:t>for running in the race</a:t>
            </a:r>
          </a:p>
          <a:p>
            <a:pPr>
              <a:buFont typeface="Wingdings" pitchFamily="2" charset="2"/>
              <a:buNone/>
            </a:pPr>
            <a:endParaRPr lang="en-US" sz="2800" dirty="0">
              <a:solidFill>
                <a:schemeClr val="accent6">
                  <a:lumMod val="50000"/>
                </a:schemeClr>
              </a:solidFill>
              <a:effectLst/>
              <a:latin typeface="Gill Sans MT" panose="020B0502020104020203" pitchFamily="34" charset="0"/>
            </a:endParaRPr>
          </a:p>
          <a:p>
            <a:pPr marL="0" indent="0">
              <a:buNone/>
            </a:pPr>
            <a:endParaRPr lang="en-US" sz="2800" dirty="0">
              <a:solidFill>
                <a:schemeClr val="accent6">
                  <a:lumMod val="50000"/>
                </a:schemeClr>
              </a:solidFill>
              <a:effectLst/>
              <a:latin typeface="Gill Sans MT" panose="020B0502020104020203" pitchFamily="34" charset="0"/>
            </a:endParaRPr>
          </a:p>
          <a:p>
            <a:pPr>
              <a:buFont typeface="Wingdings" pitchFamily="2" charset="2"/>
              <a:buNone/>
            </a:pPr>
            <a:endParaRPr lang="en-US" sz="2800" dirty="0">
              <a:solidFill>
                <a:schemeClr val="accent6">
                  <a:lumMod val="50000"/>
                </a:schemeClr>
              </a:solidFill>
              <a:effectLst/>
              <a:latin typeface="Gill Sans MT" panose="020B0502020104020203" pitchFamily="34" charset="0"/>
            </a:endParaRPr>
          </a:p>
          <a:p>
            <a:pPr>
              <a:buFont typeface="Wingdings" pitchFamily="2" charset="2"/>
              <a:buNone/>
            </a:pPr>
            <a:endParaRPr lang="en-US" sz="2800" dirty="0">
              <a:solidFill>
                <a:schemeClr val="accent6">
                  <a:lumMod val="50000"/>
                </a:schemeClr>
              </a:solidFill>
              <a:effectLst/>
              <a:latin typeface="Gill Sans MT" panose="020B0502020104020203" pitchFamily="34" charset="0"/>
            </a:endParaRPr>
          </a:p>
          <a:p>
            <a:pPr>
              <a:buFont typeface="Wingdings" pitchFamily="2" charset="2"/>
              <a:buNone/>
            </a:pPr>
            <a:endParaRPr lang="en-US" sz="2800" dirty="0">
              <a:solidFill>
                <a:schemeClr val="accent6">
                  <a:lumMod val="50000"/>
                </a:schemeClr>
              </a:solidFill>
              <a:effectLst/>
              <a:latin typeface="Gill Sans MT" panose="020B0502020104020203" pitchFamily="34" charset="0"/>
            </a:endParaRPr>
          </a:p>
          <a:p>
            <a:pPr>
              <a:buFont typeface="Wingdings" pitchFamily="2" charset="2"/>
              <a:buNone/>
            </a:pPr>
            <a:endParaRPr lang="en-US" sz="2800" dirty="0">
              <a:solidFill>
                <a:schemeClr val="accent6">
                  <a:lumMod val="50000"/>
                </a:schemeClr>
              </a:solidFill>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42421762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4" y="285751"/>
            <a:ext cx="7610475" cy="5715000"/>
          </a:xfrm>
        </p:spPr>
        <p:txBody>
          <a:bodyPr/>
          <a:lstStyle/>
          <a:p>
            <a:pPr marL="0" lvl="0" indent="0" algn="ctr">
              <a:buClrTx/>
              <a:buSzTx/>
              <a:buNone/>
            </a:pPr>
            <a:r>
              <a:rPr lang="en-US" altLang="en-US" sz="5400" kern="1200" dirty="0">
                <a:solidFill>
                  <a:srgbClr val="AC6D56">
                    <a:lumMod val="50000"/>
                  </a:srgbClr>
                </a:solidFill>
                <a:effectLst/>
                <a:latin typeface="Freestyle Script" panose="030804020302050B0404" pitchFamily="66" charset="0"/>
              </a:rPr>
              <a:t>Running the Race of Faith</a:t>
            </a:r>
          </a:p>
          <a:p>
            <a:pPr>
              <a:buFont typeface="Wingdings" pitchFamily="2" charset="2"/>
              <a:buNone/>
            </a:pPr>
            <a:endParaRPr lang="en-US" sz="500" dirty="0">
              <a:solidFill>
                <a:schemeClr val="accent6">
                  <a:lumMod val="50000"/>
                </a:schemeClr>
              </a:solidFill>
              <a:effectLst/>
              <a:latin typeface="Gill Sans MT" panose="020B0502020104020203" pitchFamily="34" charset="0"/>
            </a:endParaRPr>
          </a:p>
          <a:p>
            <a:pPr>
              <a:buFont typeface="Wingdings" pitchFamily="2" charset="2"/>
              <a:buNone/>
            </a:pPr>
            <a:r>
              <a:rPr lang="en-US" sz="3000" b="1" dirty="0">
                <a:solidFill>
                  <a:schemeClr val="accent6">
                    <a:lumMod val="50000"/>
                  </a:schemeClr>
                </a:solidFill>
                <a:effectLst/>
                <a:latin typeface="Gill Sans MT" panose="020B0502020104020203" pitchFamily="34" charset="0"/>
              </a:rPr>
              <a:t>1.  Qualification </a:t>
            </a:r>
            <a:r>
              <a:rPr lang="en-US" sz="3000" dirty="0">
                <a:solidFill>
                  <a:schemeClr val="accent6">
                    <a:lumMod val="50000"/>
                  </a:schemeClr>
                </a:solidFill>
                <a:effectLst/>
                <a:latin typeface="Gill Sans MT" panose="020B0502020104020203" pitchFamily="34" charset="0"/>
              </a:rPr>
              <a:t>for running in the race</a:t>
            </a:r>
          </a:p>
          <a:p>
            <a:pPr marL="0" indent="0">
              <a:buNone/>
            </a:pPr>
            <a:endParaRPr lang="en-US" sz="800" b="1" dirty="0"/>
          </a:p>
          <a:p>
            <a:pPr marL="0" indent="0">
              <a:buNone/>
            </a:pPr>
            <a:r>
              <a:rPr lang="en-US" sz="2500" dirty="0">
                <a:solidFill>
                  <a:schemeClr val="accent6">
                    <a:lumMod val="50000"/>
                  </a:schemeClr>
                </a:solidFill>
                <a:effectLst/>
                <a:latin typeface="Gill Sans MT" panose="020B0502020104020203" pitchFamily="34" charset="0"/>
              </a:rPr>
              <a:t>Hebrews 11:1 </a:t>
            </a:r>
            <a:r>
              <a:rPr lang="en-US" sz="2800" dirty="0">
                <a:solidFill>
                  <a:schemeClr val="accent6">
                    <a:lumMod val="50000"/>
                  </a:schemeClr>
                </a:solidFill>
                <a:effectLst/>
                <a:latin typeface="Gill Sans MT" panose="020B0502020104020203" pitchFamily="34" charset="0"/>
              </a:rPr>
              <a:t> </a:t>
            </a:r>
            <a:r>
              <a:rPr lang="en-US" sz="2800" dirty="0">
                <a:solidFill>
                  <a:schemeClr val="accent6">
                    <a:lumMod val="50000"/>
                  </a:schemeClr>
                </a:solidFill>
                <a:effectLst/>
                <a:highlight>
                  <a:srgbClr val="FFFF00"/>
                </a:highlight>
                <a:latin typeface="Gill Sans MT" panose="020B0502020104020203" pitchFamily="34" charset="0"/>
              </a:rPr>
              <a:t>Faith</a:t>
            </a:r>
            <a:r>
              <a:rPr lang="en-US" sz="2800" dirty="0">
                <a:solidFill>
                  <a:schemeClr val="accent6">
                    <a:lumMod val="50000"/>
                  </a:schemeClr>
                </a:solidFill>
                <a:effectLst/>
                <a:latin typeface="Gill Sans MT" panose="020B0502020104020203" pitchFamily="34" charset="0"/>
              </a:rPr>
              <a:t> makes us sure of what we hope for and gives us proof of what we cannot see. </a:t>
            </a:r>
          </a:p>
          <a:p>
            <a:pPr marL="0" indent="0">
              <a:buNone/>
            </a:pPr>
            <a:r>
              <a:rPr lang="en-US" sz="2500" dirty="0">
                <a:solidFill>
                  <a:schemeClr val="accent6">
                    <a:lumMod val="50000"/>
                  </a:schemeClr>
                </a:solidFill>
                <a:effectLst/>
                <a:latin typeface="Gill Sans MT" panose="020B0502020104020203" pitchFamily="34" charset="0"/>
              </a:rPr>
              <a:t>2</a:t>
            </a:r>
            <a:r>
              <a:rPr lang="en-US" sz="2800" dirty="0">
                <a:solidFill>
                  <a:schemeClr val="accent6">
                    <a:lumMod val="50000"/>
                  </a:schemeClr>
                </a:solidFill>
                <a:effectLst/>
                <a:latin typeface="Gill Sans MT" panose="020B0502020104020203" pitchFamily="34" charset="0"/>
              </a:rPr>
              <a:t>  It was their </a:t>
            </a:r>
            <a:r>
              <a:rPr lang="en-US" sz="2800" dirty="0">
                <a:solidFill>
                  <a:schemeClr val="accent6">
                    <a:lumMod val="50000"/>
                  </a:schemeClr>
                </a:solidFill>
                <a:effectLst/>
                <a:highlight>
                  <a:srgbClr val="FFFF00"/>
                </a:highlight>
                <a:latin typeface="Gill Sans MT" panose="020B0502020104020203" pitchFamily="34" charset="0"/>
              </a:rPr>
              <a:t>faith</a:t>
            </a:r>
            <a:r>
              <a:rPr lang="en-US" sz="2800" dirty="0">
                <a:solidFill>
                  <a:schemeClr val="accent6">
                    <a:lumMod val="50000"/>
                  </a:schemeClr>
                </a:solidFill>
                <a:effectLst/>
                <a:latin typeface="Gill Sans MT" panose="020B0502020104020203" pitchFamily="34" charset="0"/>
              </a:rPr>
              <a:t> that made our ancestors pleasing to God. </a:t>
            </a:r>
          </a:p>
          <a:p>
            <a:pPr marL="0" indent="0">
              <a:buNone/>
            </a:pPr>
            <a:r>
              <a:rPr lang="en-US" sz="2500" dirty="0">
                <a:solidFill>
                  <a:schemeClr val="accent6">
                    <a:lumMod val="50000"/>
                  </a:schemeClr>
                </a:solidFill>
                <a:effectLst/>
                <a:latin typeface="Gill Sans MT" panose="020B0502020104020203" pitchFamily="34" charset="0"/>
              </a:rPr>
              <a:t>3</a:t>
            </a:r>
            <a:r>
              <a:rPr lang="en-US" sz="2800" dirty="0">
                <a:solidFill>
                  <a:schemeClr val="accent6">
                    <a:lumMod val="50000"/>
                  </a:schemeClr>
                </a:solidFill>
                <a:effectLst/>
                <a:latin typeface="Gill Sans MT" panose="020B0502020104020203" pitchFamily="34" charset="0"/>
              </a:rPr>
              <a:t>  Because of our </a:t>
            </a:r>
            <a:r>
              <a:rPr lang="en-US" sz="2800" dirty="0">
                <a:solidFill>
                  <a:schemeClr val="accent6">
                    <a:lumMod val="50000"/>
                  </a:schemeClr>
                </a:solidFill>
                <a:effectLst/>
                <a:highlight>
                  <a:srgbClr val="FFFF00"/>
                </a:highlight>
                <a:latin typeface="Gill Sans MT" panose="020B0502020104020203" pitchFamily="34" charset="0"/>
              </a:rPr>
              <a:t>faith</a:t>
            </a:r>
            <a:r>
              <a:rPr lang="en-US" sz="2800" dirty="0">
                <a:solidFill>
                  <a:schemeClr val="accent6">
                    <a:lumMod val="50000"/>
                  </a:schemeClr>
                </a:solidFill>
                <a:effectLst/>
                <a:latin typeface="Gill Sans MT" panose="020B0502020104020203" pitchFamily="34" charset="0"/>
              </a:rPr>
              <a:t>, we know … </a:t>
            </a:r>
          </a:p>
          <a:p>
            <a:pPr>
              <a:buFont typeface="Wingdings" pitchFamily="2" charset="2"/>
              <a:buNone/>
            </a:pPr>
            <a:endParaRPr lang="en-US" sz="2800" dirty="0">
              <a:solidFill>
                <a:schemeClr val="accent6">
                  <a:lumMod val="50000"/>
                </a:schemeClr>
              </a:solidFill>
              <a:effectLst/>
              <a:latin typeface="Gill Sans MT" panose="020B0502020104020203" pitchFamily="34" charset="0"/>
            </a:endParaRPr>
          </a:p>
          <a:p>
            <a:pPr>
              <a:buFont typeface="Wingdings" pitchFamily="2" charset="2"/>
              <a:buNone/>
            </a:pPr>
            <a:endParaRPr lang="en-US" sz="2800" dirty="0">
              <a:solidFill>
                <a:schemeClr val="accent6">
                  <a:lumMod val="50000"/>
                </a:schemeClr>
              </a:solidFill>
              <a:effectLst/>
              <a:latin typeface="Gill Sans MT" panose="020B0502020104020203" pitchFamily="34" charset="0"/>
            </a:endParaRPr>
          </a:p>
          <a:p>
            <a:pPr>
              <a:buFont typeface="Wingdings" pitchFamily="2" charset="2"/>
              <a:buNone/>
            </a:pPr>
            <a:endParaRPr lang="en-US" sz="2800" dirty="0">
              <a:solidFill>
                <a:schemeClr val="accent6">
                  <a:lumMod val="50000"/>
                </a:schemeClr>
              </a:solidFill>
              <a:effectLst/>
              <a:latin typeface="Gill Sans MT" panose="020B0502020104020203" pitchFamily="34" charset="0"/>
            </a:endParaRPr>
          </a:p>
          <a:p>
            <a:pPr>
              <a:buFont typeface="Wingdings" pitchFamily="2" charset="2"/>
              <a:buNone/>
            </a:pPr>
            <a:endParaRPr lang="en-US" sz="2800" dirty="0">
              <a:solidFill>
                <a:schemeClr val="accent6">
                  <a:lumMod val="50000"/>
                </a:schemeClr>
              </a:solidFill>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3771462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411">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4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4" y="285751"/>
            <a:ext cx="7610475" cy="5715000"/>
          </a:xfrm>
        </p:spPr>
        <p:txBody>
          <a:bodyPr/>
          <a:lstStyle/>
          <a:p>
            <a:pPr marL="0" lvl="0" indent="0" algn="ctr">
              <a:buClrTx/>
              <a:buSzTx/>
              <a:buNone/>
            </a:pPr>
            <a:r>
              <a:rPr lang="en-US" altLang="en-US" sz="5400" kern="1200" dirty="0">
                <a:solidFill>
                  <a:srgbClr val="AC6D56">
                    <a:lumMod val="50000"/>
                  </a:srgbClr>
                </a:solidFill>
                <a:effectLst/>
                <a:latin typeface="Freestyle Script" panose="030804020302050B0404" pitchFamily="66" charset="0"/>
              </a:rPr>
              <a:t>Running the Race of Faith</a:t>
            </a:r>
          </a:p>
          <a:p>
            <a:pPr>
              <a:buFont typeface="Wingdings" pitchFamily="2" charset="2"/>
              <a:buNone/>
            </a:pPr>
            <a:endParaRPr lang="en-US" sz="500" dirty="0">
              <a:solidFill>
                <a:schemeClr val="accent6">
                  <a:lumMod val="50000"/>
                </a:schemeClr>
              </a:solidFill>
              <a:effectLst/>
              <a:latin typeface="Gill Sans MT" panose="020B0502020104020203" pitchFamily="34" charset="0"/>
            </a:endParaRPr>
          </a:p>
          <a:p>
            <a:pPr>
              <a:buNone/>
            </a:pPr>
            <a:r>
              <a:rPr lang="en-US" sz="3000" b="1" dirty="0">
                <a:solidFill>
                  <a:schemeClr val="accent6">
                    <a:lumMod val="50000"/>
                  </a:schemeClr>
                </a:solidFill>
                <a:effectLst/>
                <a:latin typeface="Gill Sans MT" panose="020B0502020104020203" pitchFamily="34" charset="0"/>
              </a:rPr>
              <a:t>1.  Qualification:</a:t>
            </a:r>
            <a:r>
              <a:rPr lang="en-US" sz="3000" dirty="0">
                <a:solidFill>
                  <a:schemeClr val="accent6">
                    <a:lumMod val="50000"/>
                  </a:schemeClr>
                </a:solidFill>
                <a:effectLst/>
                <a:latin typeface="Gill Sans MT" panose="020B0502020104020203" pitchFamily="34" charset="0"/>
              </a:rPr>
              <a:t>  </a:t>
            </a:r>
            <a:r>
              <a:rPr lang="en-US" sz="2800" dirty="0">
                <a:solidFill>
                  <a:schemeClr val="accent6">
                    <a:lumMod val="50000"/>
                  </a:schemeClr>
                </a:solidFill>
                <a:effectLst/>
                <a:latin typeface="Gill Sans MT" panose="020B0502020104020203" pitchFamily="34" charset="0"/>
              </a:rPr>
              <a:t>What Jesus has done;  FAITH</a:t>
            </a:r>
          </a:p>
          <a:p>
            <a:pPr>
              <a:buFont typeface="Wingdings" pitchFamily="2" charset="2"/>
              <a:buNone/>
            </a:pPr>
            <a:endParaRPr lang="en-US" sz="1200" dirty="0">
              <a:solidFill>
                <a:schemeClr val="accent6">
                  <a:lumMod val="50000"/>
                </a:schemeClr>
              </a:solidFill>
              <a:effectLst/>
              <a:latin typeface="Gill Sans MT" panose="020B0502020104020203" pitchFamily="34" charset="0"/>
            </a:endParaRPr>
          </a:p>
          <a:p>
            <a:pPr>
              <a:buNone/>
            </a:pPr>
            <a:r>
              <a:rPr lang="en-US" sz="3000" i="1" dirty="0">
                <a:solidFill>
                  <a:schemeClr val="accent6">
                    <a:lumMod val="50000"/>
                  </a:schemeClr>
                </a:solidFill>
                <a:effectLst/>
                <a:latin typeface="Gill Sans MT" panose="020B0502020104020203" pitchFamily="34" charset="0"/>
              </a:rPr>
              <a:t>So run that you may obtain the prize. </a:t>
            </a:r>
          </a:p>
          <a:p>
            <a:pPr>
              <a:buNone/>
            </a:pPr>
            <a:r>
              <a:rPr lang="en-US" sz="2900" i="1" dirty="0">
                <a:solidFill>
                  <a:schemeClr val="accent6">
                    <a:lumMod val="50000"/>
                  </a:schemeClr>
                </a:solidFill>
                <a:effectLst/>
                <a:latin typeface="Gill Sans MT" panose="020B0502020104020203" pitchFamily="34" charset="0"/>
              </a:rPr>
              <a:t>					</a:t>
            </a:r>
            <a:r>
              <a:rPr lang="en-US" dirty="0">
                <a:solidFill>
                  <a:schemeClr val="accent6">
                    <a:lumMod val="50000"/>
                  </a:schemeClr>
                </a:solidFill>
                <a:effectLst/>
                <a:latin typeface="Gill Sans MT" panose="020B0502020104020203" pitchFamily="34" charset="0"/>
              </a:rPr>
              <a:t>1 Corinthians 9:24</a:t>
            </a:r>
          </a:p>
          <a:p>
            <a:pPr>
              <a:buFont typeface="Wingdings" pitchFamily="2" charset="2"/>
              <a:buNone/>
            </a:pPr>
            <a:endParaRPr lang="en-US" sz="2800" dirty="0">
              <a:solidFill>
                <a:schemeClr val="accent6">
                  <a:lumMod val="50000"/>
                </a:schemeClr>
              </a:solidFill>
              <a:effectLst/>
              <a:latin typeface="Gill Sans MT" panose="020B0502020104020203" pitchFamily="34" charset="0"/>
            </a:endParaRPr>
          </a:p>
          <a:p>
            <a:pPr>
              <a:buFont typeface="Wingdings" pitchFamily="2" charset="2"/>
              <a:buNone/>
            </a:pPr>
            <a:endParaRPr lang="en-US" sz="2800" dirty="0">
              <a:solidFill>
                <a:schemeClr val="accent6">
                  <a:lumMod val="50000"/>
                </a:schemeClr>
              </a:solidFill>
              <a:effectLst/>
              <a:latin typeface="Gill Sans MT" panose="020B0502020104020203" pitchFamily="34" charset="0"/>
            </a:endParaRPr>
          </a:p>
          <a:p>
            <a:pPr>
              <a:buFont typeface="Wingdings" pitchFamily="2" charset="2"/>
              <a:buNone/>
            </a:pPr>
            <a:endParaRPr lang="en-US" sz="2800" dirty="0">
              <a:solidFill>
                <a:schemeClr val="accent6">
                  <a:lumMod val="50000"/>
                </a:schemeClr>
              </a:solidFill>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2739471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4" y="285751"/>
            <a:ext cx="7610475" cy="5715000"/>
          </a:xfrm>
        </p:spPr>
        <p:txBody>
          <a:bodyPr/>
          <a:lstStyle/>
          <a:p>
            <a:pPr marL="0" lvl="0" indent="0" algn="ctr">
              <a:buClrTx/>
              <a:buSzTx/>
              <a:buNone/>
            </a:pPr>
            <a:r>
              <a:rPr lang="en-US" altLang="en-US" sz="5400" kern="1200" dirty="0">
                <a:solidFill>
                  <a:srgbClr val="AC6D56">
                    <a:lumMod val="50000"/>
                  </a:srgbClr>
                </a:solidFill>
                <a:effectLst/>
                <a:latin typeface="Freestyle Script" panose="030804020302050B0404" pitchFamily="66" charset="0"/>
              </a:rPr>
              <a:t>Running the Race of Faith</a:t>
            </a:r>
          </a:p>
          <a:p>
            <a:pPr>
              <a:buFont typeface="Wingdings" pitchFamily="2" charset="2"/>
              <a:buNone/>
            </a:pPr>
            <a:endParaRPr lang="en-US" sz="500" dirty="0">
              <a:solidFill>
                <a:schemeClr val="accent6">
                  <a:lumMod val="50000"/>
                </a:schemeClr>
              </a:solidFill>
              <a:effectLst/>
              <a:latin typeface="Gill Sans MT" panose="020B0502020104020203" pitchFamily="34" charset="0"/>
            </a:endParaRPr>
          </a:p>
          <a:p>
            <a:pPr>
              <a:buNone/>
            </a:pPr>
            <a:r>
              <a:rPr lang="en-US" sz="3000" b="1" dirty="0">
                <a:solidFill>
                  <a:schemeClr val="accent6">
                    <a:lumMod val="50000"/>
                  </a:schemeClr>
                </a:solidFill>
                <a:effectLst/>
                <a:latin typeface="Gill Sans MT" panose="020B0502020104020203" pitchFamily="34" charset="0"/>
              </a:rPr>
              <a:t>1.  Qualification:</a:t>
            </a:r>
            <a:r>
              <a:rPr lang="en-US" sz="3000" dirty="0">
                <a:solidFill>
                  <a:schemeClr val="accent6">
                    <a:lumMod val="50000"/>
                  </a:schemeClr>
                </a:solidFill>
                <a:effectLst/>
                <a:latin typeface="Gill Sans MT" panose="020B0502020104020203" pitchFamily="34" charset="0"/>
              </a:rPr>
              <a:t>  </a:t>
            </a:r>
            <a:r>
              <a:rPr lang="en-US" sz="2800" dirty="0">
                <a:solidFill>
                  <a:schemeClr val="accent6">
                    <a:lumMod val="50000"/>
                  </a:schemeClr>
                </a:solidFill>
                <a:effectLst/>
                <a:latin typeface="Gill Sans MT" panose="020B0502020104020203" pitchFamily="34" charset="0"/>
              </a:rPr>
              <a:t>What Jesus has done;  FAITH</a:t>
            </a:r>
            <a:endParaRPr lang="en-US" sz="1200" dirty="0">
              <a:solidFill>
                <a:schemeClr val="accent6">
                  <a:lumMod val="50000"/>
                </a:schemeClr>
              </a:solidFill>
              <a:effectLst/>
              <a:latin typeface="Gill Sans MT" panose="020B0502020104020203" pitchFamily="34" charset="0"/>
            </a:endParaRPr>
          </a:p>
          <a:p>
            <a:pPr marL="0" indent="0">
              <a:buNone/>
            </a:pPr>
            <a:endParaRPr lang="en-US" sz="500" dirty="0">
              <a:solidFill>
                <a:schemeClr val="accent6">
                  <a:lumMod val="50000"/>
                </a:schemeClr>
              </a:solidFill>
              <a:effectLst/>
              <a:latin typeface="Gill Sans MT" panose="020B0502020104020203" pitchFamily="34" charset="0"/>
            </a:endParaRPr>
          </a:p>
          <a:p>
            <a:pPr marL="0" indent="0">
              <a:buNone/>
            </a:pPr>
            <a:r>
              <a:rPr lang="en-US" sz="2800" b="1" dirty="0">
                <a:solidFill>
                  <a:schemeClr val="accent6">
                    <a:lumMod val="50000"/>
                  </a:schemeClr>
                </a:solidFill>
                <a:effectLst/>
                <a:latin typeface="Gill Sans MT" panose="020B0502020104020203" pitchFamily="34" charset="0"/>
              </a:rPr>
              <a:t>2.</a:t>
            </a:r>
            <a:r>
              <a:rPr lang="en-US" sz="2800" dirty="0">
                <a:solidFill>
                  <a:schemeClr val="accent6">
                    <a:lumMod val="50000"/>
                  </a:schemeClr>
                </a:solidFill>
                <a:effectLst/>
                <a:latin typeface="Gill Sans MT" panose="020B0502020104020203" pitchFamily="34" charset="0"/>
              </a:rPr>
              <a:t>  The </a:t>
            </a:r>
            <a:r>
              <a:rPr lang="en-US" sz="2800" b="1" dirty="0">
                <a:solidFill>
                  <a:schemeClr val="accent6">
                    <a:lumMod val="50000"/>
                  </a:schemeClr>
                </a:solidFill>
                <a:effectLst/>
                <a:latin typeface="Gill Sans MT" panose="020B0502020104020203" pitchFamily="34" charset="0"/>
              </a:rPr>
              <a:t>Motivation</a:t>
            </a:r>
            <a:r>
              <a:rPr lang="en-US" sz="2800" dirty="0">
                <a:solidFill>
                  <a:schemeClr val="accent6">
                    <a:lumMod val="50000"/>
                  </a:schemeClr>
                </a:solidFill>
                <a:effectLst/>
                <a:latin typeface="Gill Sans MT" panose="020B0502020104020203" pitchFamily="34" charset="0"/>
              </a:rPr>
              <a:t> for running </a:t>
            </a:r>
          </a:p>
          <a:p>
            <a:pPr>
              <a:buNone/>
            </a:pPr>
            <a:endParaRPr lang="en-US" sz="500" dirty="0">
              <a:solidFill>
                <a:schemeClr val="accent6">
                  <a:lumMod val="50000"/>
                </a:schemeClr>
              </a:solidFill>
              <a:effectLst/>
              <a:latin typeface="Gill Sans MT" panose="020B0502020104020203" pitchFamily="34" charset="0"/>
            </a:endParaRPr>
          </a:p>
          <a:p>
            <a:pPr marL="0" indent="0">
              <a:buNone/>
            </a:pPr>
            <a:r>
              <a:rPr lang="en-US" sz="2100" dirty="0">
                <a:solidFill>
                  <a:schemeClr val="accent6">
                    <a:lumMod val="50000"/>
                  </a:schemeClr>
                </a:solidFill>
                <a:effectLst/>
                <a:latin typeface="Gill Sans MT" panose="020B0502020104020203" pitchFamily="34" charset="0"/>
              </a:rPr>
              <a:t>Heb 12:1  </a:t>
            </a:r>
            <a:r>
              <a:rPr lang="en-US" sz="2770" b="1" dirty="0">
                <a:solidFill>
                  <a:schemeClr val="accent6">
                    <a:lumMod val="50000"/>
                  </a:schemeClr>
                </a:solidFill>
                <a:effectLst/>
                <a:latin typeface="Gill Sans MT" panose="020B0502020104020203" pitchFamily="34" charset="0"/>
              </a:rPr>
              <a:t>Therefore, since we are surrounded by so great a cloud of witnesses</a:t>
            </a:r>
            <a:r>
              <a:rPr lang="en-US" sz="2600" b="1" dirty="0">
                <a:solidFill>
                  <a:schemeClr val="accent6">
                    <a:lumMod val="50000"/>
                  </a:schemeClr>
                </a:solidFill>
                <a:effectLst/>
                <a:latin typeface="Gill Sans MT" panose="020B0502020104020203" pitchFamily="34" charset="0"/>
              </a:rPr>
              <a:t>, </a:t>
            </a:r>
            <a:r>
              <a:rPr lang="en-US" sz="2600" dirty="0">
                <a:solidFill>
                  <a:schemeClr val="accent6">
                    <a:lumMod val="50000"/>
                  </a:schemeClr>
                </a:solidFill>
                <a:effectLst/>
                <a:latin typeface="Gill Sans MT" panose="020B0502020104020203" pitchFamily="34" charset="0"/>
              </a:rPr>
              <a:t>let us also lay aside every weight, and sin which clings so closely, and let us run with endurance the race that is set before us</a:t>
            </a:r>
          </a:p>
          <a:p>
            <a:pPr marL="0" indent="0">
              <a:buNone/>
            </a:pPr>
            <a:endParaRPr lang="en-US" sz="600" dirty="0">
              <a:solidFill>
                <a:schemeClr val="accent6">
                  <a:lumMod val="50000"/>
                </a:schemeClr>
              </a:solidFill>
              <a:effectLst/>
              <a:latin typeface="Gill Sans MT" panose="020B0502020104020203" pitchFamily="34" charset="0"/>
            </a:endParaRPr>
          </a:p>
          <a:p>
            <a:pPr marL="0" indent="0">
              <a:buNone/>
            </a:pPr>
            <a:r>
              <a:rPr lang="en-US" sz="2000" dirty="0">
                <a:solidFill>
                  <a:schemeClr val="accent6">
                    <a:lumMod val="50000"/>
                  </a:schemeClr>
                </a:solidFill>
                <a:effectLst/>
                <a:latin typeface="Gill Sans MT" panose="020B0502020104020203" pitchFamily="34" charset="0"/>
              </a:rPr>
              <a:t>11:39 </a:t>
            </a:r>
            <a:r>
              <a:rPr lang="en-US" sz="2700" dirty="0">
                <a:solidFill>
                  <a:schemeClr val="accent6">
                    <a:lumMod val="50000"/>
                  </a:schemeClr>
                </a:solidFill>
                <a:effectLst/>
                <a:latin typeface="Gill Sans MT" panose="020B0502020104020203" pitchFamily="34" charset="0"/>
              </a:rPr>
              <a:t>These were </a:t>
            </a:r>
            <a:r>
              <a:rPr lang="en-US" sz="2700" b="1" dirty="0">
                <a:solidFill>
                  <a:schemeClr val="accent6">
                    <a:lumMod val="50000"/>
                  </a:schemeClr>
                </a:solidFill>
                <a:effectLst/>
                <a:latin typeface="Gill Sans MT" panose="020B0502020104020203" pitchFamily="34" charset="0"/>
              </a:rPr>
              <a:t>all commended for their faith</a:t>
            </a:r>
            <a:r>
              <a:rPr lang="en-US" sz="2700" dirty="0">
                <a:solidFill>
                  <a:schemeClr val="accent6">
                    <a:lumMod val="50000"/>
                  </a:schemeClr>
                </a:solidFill>
                <a:effectLst/>
                <a:latin typeface="Gill Sans MT" panose="020B0502020104020203" pitchFamily="34" charset="0"/>
              </a:rPr>
              <a:t> ...</a:t>
            </a:r>
          </a:p>
          <a:p>
            <a:pPr marL="0" indent="0">
              <a:buNone/>
            </a:pPr>
            <a:r>
              <a:rPr lang="en-US" dirty="0"/>
              <a:t> </a:t>
            </a:r>
            <a:endParaRPr lang="en-US" sz="2800" dirty="0">
              <a:solidFill>
                <a:schemeClr val="accent6">
                  <a:lumMod val="50000"/>
                </a:schemeClr>
              </a:solidFill>
              <a:effectLst/>
              <a:latin typeface="Gill Sans MT" panose="020B0502020104020203" pitchFamily="34" charset="0"/>
            </a:endParaRPr>
          </a:p>
          <a:p>
            <a:pPr>
              <a:buFont typeface="Wingdings" pitchFamily="2" charset="2"/>
              <a:buNone/>
            </a:pPr>
            <a:endParaRPr lang="en-US" sz="2800" dirty="0">
              <a:solidFill>
                <a:schemeClr val="accent6">
                  <a:lumMod val="50000"/>
                </a:schemeClr>
              </a:solidFill>
              <a:effectLst/>
              <a:latin typeface="Gill Sans MT" panose="020B0502020104020203" pitchFamily="34" charset="0"/>
            </a:endParaRPr>
          </a:p>
          <a:p>
            <a:pPr>
              <a:buFont typeface="Wingdings" pitchFamily="2" charset="2"/>
              <a:buNone/>
            </a:pPr>
            <a:endParaRPr lang="en-US" sz="2800" dirty="0">
              <a:solidFill>
                <a:schemeClr val="accent6">
                  <a:lumMod val="50000"/>
                </a:schemeClr>
              </a:solidFill>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8167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4" y="342901"/>
            <a:ext cx="7610475" cy="5715000"/>
          </a:xfrm>
        </p:spPr>
        <p:txBody>
          <a:bodyPr/>
          <a:lstStyle/>
          <a:p>
            <a:pPr marL="0" indent="0">
              <a:buNone/>
            </a:pPr>
            <a:r>
              <a:rPr lang="en-US" sz="2200" dirty="0">
                <a:solidFill>
                  <a:schemeClr val="accent6">
                    <a:lumMod val="50000"/>
                  </a:schemeClr>
                </a:solidFill>
                <a:effectLst/>
                <a:latin typeface="Gill Sans MT" panose="020B0502020104020203" pitchFamily="34" charset="0"/>
              </a:rPr>
              <a:t>Heb 11:33  </a:t>
            </a:r>
            <a:r>
              <a:rPr lang="en-US" sz="2600" dirty="0">
                <a:solidFill>
                  <a:schemeClr val="accent6">
                    <a:lumMod val="50000"/>
                  </a:schemeClr>
                </a:solidFill>
                <a:effectLst/>
                <a:latin typeface="Gill Sans MT" panose="020B0502020104020203" pitchFamily="34" charset="0"/>
              </a:rPr>
              <a:t>who through faith conquered kingdoms, …  stopped the mouths of lions, </a:t>
            </a:r>
            <a:r>
              <a:rPr lang="en-US" sz="1800" dirty="0">
                <a:solidFill>
                  <a:schemeClr val="accent6">
                    <a:lumMod val="50000"/>
                  </a:schemeClr>
                </a:solidFill>
                <a:effectLst/>
                <a:latin typeface="Gill Sans MT" panose="020B0502020104020203" pitchFamily="34" charset="0"/>
              </a:rPr>
              <a:t> 34  </a:t>
            </a:r>
            <a:r>
              <a:rPr lang="en-US" sz="2600" dirty="0">
                <a:solidFill>
                  <a:schemeClr val="accent6">
                    <a:lumMod val="50000"/>
                  </a:schemeClr>
                </a:solidFill>
                <a:effectLst/>
                <a:latin typeface="Gill Sans MT" panose="020B0502020104020203" pitchFamily="34" charset="0"/>
              </a:rPr>
              <a:t>quenched the power of fire, escaped the edge of the sword, were made strong out of weakness, became mighty in war, put foreign armies to flight.</a:t>
            </a:r>
            <a:r>
              <a:rPr lang="en-US" sz="2600" dirty="0"/>
              <a:t> </a:t>
            </a:r>
          </a:p>
          <a:p>
            <a:pPr marL="0" indent="0">
              <a:buNone/>
            </a:pPr>
            <a:endParaRPr lang="en-US" sz="1100" dirty="0">
              <a:solidFill>
                <a:schemeClr val="accent6">
                  <a:lumMod val="50000"/>
                </a:schemeClr>
              </a:solidFill>
              <a:effectLst/>
              <a:latin typeface="Gill Sans MT" panose="020B0502020104020203" pitchFamily="34" charset="0"/>
            </a:endParaRPr>
          </a:p>
          <a:p>
            <a:pPr marL="0" indent="0">
              <a:buNone/>
            </a:pPr>
            <a:r>
              <a:rPr lang="en-US" sz="2200" dirty="0">
                <a:solidFill>
                  <a:schemeClr val="accent6">
                    <a:lumMod val="50000"/>
                  </a:schemeClr>
                </a:solidFill>
                <a:effectLst/>
                <a:latin typeface="Gill Sans MT" panose="020B0502020104020203" pitchFamily="34" charset="0"/>
              </a:rPr>
              <a:t>36  </a:t>
            </a:r>
            <a:r>
              <a:rPr lang="en-US" sz="2600" dirty="0">
                <a:solidFill>
                  <a:schemeClr val="accent6">
                    <a:lumMod val="50000"/>
                  </a:schemeClr>
                </a:solidFill>
                <a:effectLst/>
                <a:latin typeface="Gill Sans MT" panose="020B0502020104020203" pitchFamily="34" charset="0"/>
              </a:rPr>
              <a:t>Others suffered mocking and flogging, and even chains and imprisonment.</a:t>
            </a:r>
            <a:r>
              <a:rPr lang="en-US" sz="1900" dirty="0">
                <a:solidFill>
                  <a:schemeClr val="accent6">
                    <a:lumMod val="50000"/>
                  </a:schemeClr>
                </a:solidFill>
                <a:effectLst/>
                <a:latin typeface="Gill Sans MT" panose="020B0502020104020203" pitchFamily="34" charset="0"/>
              </a:rPr>
              <a:t>  37  </a:t>
            </a:r>
            <a:r>
              <a:rPr lang="en-US" sz="2600" dirty="0">
                <a:solidFill>
                  <a:schemeClr val="accent6">
                    <a:lumMod val="50000"/>
                  </a:schemeClr>
                </a:solidFill>
                <a:effectLst/>
                <a:latin typeface="Gill Sans MT" panose="020B0502020104020203" pitchFamily="34" charset="0"/>
              </a:rPr>
              <a:t>They were stoned, they were sawn in two, they were killed with the sword.</a:t>
            </a:r>
          </a:p>
          <a:p>
            <a:pPr>
              <a:buFont typeface="Wingdings" pitchFamily="2" charset="2"/>
              <a:buNone/>
            </a:pPr>
            <a:endParaRPr lang="en-US" sz="270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1664893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4" y="342901"/>
            <a:ext cx="7610475" cy="5715000"/>
          </a:xfrm>
        </p:spPr>
        <p:txBody>
          <a:bodyPr/>
          <a:lstStyle/>
          <a:p>
            <a:pPr marL="0" indent="0">
              <a:buNone/>
            </a:pPr>
            <a:r>
              <a:rPr lang="en-US" sz="2200" dirty="0">
                <a:solidFill>
                  <a:schemeClr val="accent6">
                    <a:lumMod val="50000"/>
                  </a:schemeClr>
                </a:solidFill>
                <a:effectLst/>
                <a:latin typeface="Gill Sans MT" panose="020B0502020104020203" pitchFamily="34" charset="0"/>
              </a:rPr>
              <a:t>Heb 11:33  </a:t>
            </a:r>
            <a:r>
              <a:rPr lang="en-US" sz="2600" dirty="0">
                <a:solidFill>
                  <a:schemeClr val="accent6">
                    <a:lumMod val="50000"/>
                  </a:schemeClr>
                </a:solidFill>
                <a:effectLst/>
                <a:latin typeface="Gill Sans MT" panose="020B0502020104020203" pitchFamily="34" charset="0"/>
              </a:rPr>
              <a:t>who through faith conquered kingdoms, …  stopped the mouths of lions, </a:t>
            </a:r>
            <a:r>
              <a:rPr lang="en-US" sz="1800" dirty="0">
                <a:solidFill>
                  <a:schemeClr val="accent6">
                    <a:lumMod val="50000"/>
                  </a:schemeClr>
                </a:solidFill>
                <a:effectLst/>
                <a:latin typeface="Gill Sans MT" panose="020B0502020104020203" pitchFamily="34" charset="0"/>
              </a:rPr>
              <a:t> 34  </a:t>
            </a:r>
            <a:r>
              <a:rPr lang="en-US" sz="2600" dirty="0">
                <a:solidFill>
                  <a:schemeClr val="accent6">
                    <a:lumMod val="50000"/>
                  </a:schemeClr>
                </a:solidFill>
                <a:effectLst/>
                <a:latin typeface="Gill Sans MT" panose="020B0502020104020203" pitchFamily="34" charset="0"/>
              </a:rPr>
              <a:t>quenched the power of fire, </a:t>
            </a:r>
            <a:r>
              <a:rPr lang="en-US" sz="2700" dirty="0">
                <a:solidFill>
                  <a:schemeClr val="accent6">
                    <a:lumMod val="50000"/>
                  </a:schemeClr>
                </a:solidFill>
                <a:effectLst/>
                <a:highlight>
                  <a:srgbClr val="FFFF00"/>
                </a:highlight>
                <a:latin typeface="Gill Sans MT" panose="020B0502020104020203" pitchFamily="34" charset="0"/>
              </a:rPr>
              <a:t>escaped the edge of the sword, </a:t>
            </a:r>
            <a:r>
              <a:rPr lang="en-US" sz="2600" dirty="0">
                <a:solidFill>
                  <a:schemeClr val="accent6">
                    <a:lumMod val="50000"/>
                  </a:schemeClr>
                </a:solidFill>
                <a:effectLst/>
                <a:latin typeface="Gill Sans MT" panose="020B0502020104020203" pitchFamily="34" charset="0"/>
              </a:rPr>
              <a:t>were made strong out of weakness, became mighty in war, put foreign armies to flight.</a:t>
            </a:r>
            <a:r>
              <a:rPr lang="en-US" sz="2600" dirty="0"/>
              <a:t> </a:t>
            </a:r>
          </a:p>
          <a:p>
            <a:pPr marL="0" indent="0">
              <a:buNone/>
            </a:pPr>
            <a:endParaRPr lang="en-US" sz="1100" dirty="0">
              <a:solidFill>
                <a:schemeClr val="accent6">
                  <a:lumMod val="50000"/>
                </a:schemeClr>
              </a:solidFill>
              <a:effectLst/>
              <a:latin typeface="Gill Sans MT" panose="020B0502020104020203" pitchFamily="34" charset="0"/>
            </a:endParaRPr>
          </a:p>
          <a:p>
            <a:pPr marL="0" indent="0">
              <a:buNone/>
            </a:pPr>
            <a:r>
              <a:rPr lang="en-US" sz="2200" dirty="0">
                <a:solidFill>
                  <a:schemeClr val="accent6">
                    <a:lumMod val="50000"/>
                  </a:schemeClr>
                </a:solidFill>
                <a:effectLst/>
                <a:latin typeface="Gill Sans MT" panose="020B0502020104020203" pitchFamily="34" charset="0"/>
              </a:rPr>
              <a:t>36  </a:t>
            </a:r>
            <a:r>
              <a:rPr lang="en-US" sz="2600" dirty="0">
                <a:solidFill>
                  <a:schemeClr val="accent6">
                    <a:lumMod val="50000"/>
                  </a:schemeClr>
                </a:solidFill>
                <a:effectLst/>
                <a:latin typeface="Gill Sans MT" panose="020B0502020104020203" pitchFamily="34" charset="0"/>
              </a:rPr>
              <a:t>Others suffered mocking and flogging, and even chains and imprisonment.</a:t>
            </a:r>
            <a:r>
              <a:rPr lang="en-US" sz="1900" dirty="0">
                <a:solidFill>
                  <a:schemeClr val="accent6">
                    <a:lumMod val="50000"/>
                  </a:schemeClr>
                </a:solidFill>
                <a:effectLst/>
                <a:latin typeface="Gill Sans MT" panose="020B0502020104020203" pitchFamily="34" charset="0"/>
              </a:rPr>
              <a:t>  37  </a:t>
            </a:r>
            <a:r>
              <a:rPr lang="en-US" sz="2600" dirty="0">
                <a:solidFill>
                  <a:schemeClr val="accent6">
                    <a:lumMod val="50000"/>
                  </a:schemeClr>
                </a:solidFill>
                <a:effectLst/>
                <a:latin typeface="Gill Sans MT" panose="020B0502020104020203" pitchFamily="34" charset="0"/>
              </a:rPr>
              <a:t>They were stoned, they were sawn in two, they </a:t>
            </a:r>
            <a:r>
              <a:rPr lang="en-US" sz="2700" dirty="0">
                <a:solidFill>
                  <a:schemeClr val="accent6">
                    <a:lumMod val="50000"/>
                  </a:schemeClr>
                </a:solidFill>
                <a:effectLst/>
                <a:highlight>
                  <a:srgbClr val="FFFF00"/>
                </a:highlight>
                <a:latin typeface="Gill Sans MT" panose="020B0502020104020203" pitchFamily="34" charset="0"/>
              </a:rPr>
              <a:t>were killed with the sword</a:t>
            </a:r>
            <a:r>
              <a:rPr lang="en-US" sz="2600" dirty="0">
                <a:solidFill>
                  <a:schemeClr val="accent6">
                    <a:lumMod val="50000"/>
                  </a:schemeClr>
                </a:solidFill>
                <a:effectLst/>
                <a:latin typeface="Gill Sans MT" panose="020B0502020104020203" pitchFamily="34" charset="0"/>
              </a:rPr>
              <a:t>.</a:t>
            </a:r>
          </a:p>
          <a:p>
            <a:pPr>
              <a:buFont typeface="Wingdings" pitchFamily="2" charset="2"/>
              <a:buNone/>
            </a:pPr>
            <a:endParaRPr lang="en-US" sz="1100" dirty="0">
              <a:effectLst/>
              <a:latin typeface="Gill Sans MT" panose="020B0502020104020203" pitchFamily="34" charset="0"/>
            </a:endParaRPr>
          </a:p>
          <a:p>
            <a:pPr marL="0" lvl="0" indent="0">
              <a:buClr>
                <a:srgbClr val="FFCC66"/>
              </a:buClr>
              <a:buNone/>
            </a:pPr>
            <a:r>
              <a:rPr lang="en-US" sz="2000" dirty="0">
                <a:solidFill>
                  <a:srgbClr val="AC6D56">
                    <a:lumMod val="50000"/>
                  </a:srgbClr>
                </a:solidFill>
                <a:effectLst/>
                <a:latin typeface="Gill Sans MT" panose="020B0502020104020203" pitchFamily="34" charset="0"/>
              </a:rPr>
              <a:t>11:39 </a:t>
            </a:r>
            <a:r>
              <a:rPr lang="en-US" sz="2700" dirty="0">
                <a:solidFill>
                  <a:srgbClr val="AC6D56">
                    <a:lumMod val="50000"/>
                  </a:srgbClr>
                </a:solidFill>
                <a:effectLst/>
                <a:latin typeface="Gill Sans MT" panose="020B0502020104020203" pitchFamily="34" charset="0"/>
              </a:rPr>
              <a:t>These were</a:t>
            </a:r>
            <a:r>
              <a:rPr lang="en-US" sz="2900" dirty="0">
                <a:solidFill>
                  <a:srgbClr val="AC6D56">
                    <a:lumMod val="50000"/>
                  </a:srgbClr>
                </a:solidFill>
                <a:effectLst/>
                <a:latin typeface="Gill Sans MT" panose="020B0502020104020203" pitchFamily="34" charset="0"/>
              </a:rPr>
              <a:t> </a:t>
            </a:r>
            <a:r>
              <a:rPr lang="en-US" sz="2900" b="1" u="sng" dirty="0">
                <a:solidFill>
                  <a:srgbClr val="AC6D56">
                    <a:lumMod val="50000"/>
                  </a:srgbClr>
                </a:solidFill>
                <a:effectLst/>
                <a:highlight>
                  <a:srgbClr val="FFFF00"/>
                </a:highlight>
                <a:latin typeface="Gill Sans MT" panose="020B0502020104020203" pitchFamily="34" charset="0"/>
              </a:rPr>
              <a:t>all</a:t>
            </a:r>
            <a:r>
              <a:rPr lang="en-US" sz="2900" b="1" dirty="0">
                <a:solidFill>
                  <a:srgbClr val="AC6D56">
                    <a:lumMod val="50000"/>
                  </a:srgbClr>
                </a:solidFill>
                <a:effectLst/>
                <a:highlight>
                  <a:srgbClr val="FFFF00"/>
                </a:highlight>
                <a:latin typeface="Gill Sans MT" panose="020B0502020104020203" pitchFamily="34" charset="0"/>
              </a:rPr>
              <a:t> </a:t>
            </a:r>
            <a:r>
              <a:rPr lang="en-US" sz="2700" b="1" dirty="0">
                <a:solidFill>
                  <a:srgbClr val="AC6D56">
                    <a:lumMod val="50000"/>
                  </a:srgbClr>
                </a:solidFill>
                <a:effectLst/>
                <a:latin typeface="Gill Sans MT" panose="020B0502020104020203" pitchFamily="34" charset="0"/>
              </a:rPr>
              <a:t>commended for their faith</a:t>
            </a:r>
            <a:r>
              <a:rPr lang="en-US" dirty="0">
                <a:solidFill>
                  <a:srgbClr val="AC6D56">
                    <a:lumMod val="50000"/>
                  </a:srgbClr>
                </a:solidFill>
                <a:effectLst/>
                <a:latin typeface="Gill Sans MT" panose="020B0502020104020203" pitchFamily="34" charset="0"/>
              </a:rPr>
              <a:t> ...</a:t>
            </a:r>
            <a:r>
              <a:rPr lang="en-US" sz="2700" dirty="0">
                <a:solidFill>
                  <a:srgbClr val="AC6D56">
                    <a:lumMod val="50000"/>
                  </a:srgbClr>
                </a:solidFill>
                <a:effectLst/>
                <a:latin typeface="Gill Sans MT" panose="020B0502020104020203" pitchFamily="34" charset="0"/>
              </a:rPr>
              <a:t> </a:t>
            </a: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2613091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695324" y="771526"/>
            <a:ext cx="7610475" cy="5715000"/>
          </a:xfrm>
        </p:spPr>
        <p:txBody>
          <a:bodyPr/>
          <a:lstStyle/>
          <a:p>
            <a:pPr>
              <a:buNone/>
            </a:pPr>
            <a:r>
              <a:rPr lang="en-US" sz="2200" dirty="0">
                <a:solidFill>
                  <a:schemeClr val="accent6">
                    <a:lumMod val="50000"/>
                  </a:schemeClr>
                </a:solidFill>
                <a:effectLst/>
                <a:latin typeface="Gill Sans MT" panose="020B0502020104020203" pitchFamily="34" charset="0"/>
              </a:rPr>
              <a:t>11:39  </a:t>
            </a:r>
            <a:r>
              <a:rPr lang="en-US" sz="3050" dirty="0">
                <a:solidFill>
                  <a:schemeClr val="accent6">
                    <a:lumMod val="50000"/>
                  </a:schemeClr>
                </a:solidFill>
                <a:effectLst/>
                <a:latin typeface="Gill Sans MT" panose="020B0502020104020203" pitchFamily="34" charset="0"/>
              </a:rPr>
              <a:t>These were all commended for their faith, </a:t>
            </a:r>
          </a:p>
          <a:p>
            <a:pPr>
              <a:buNone/>
            </a:pPr>
            <a:r>
              <a:rPr lang="en-US" sz="3050" b="1" dirty="0">
                <a:solidFill>
                  <a:schemeClr val="accent6">
                    <a:lumMod val="50000"/>
                  </a:schemeClr>
                </a:solidFill>
                <a:effectLst/>
                <a:latin typeface="Gill Sans MT" panose="020B0502020104020203" pitchFamily="34" charset="0"/>
              </a:rPr>
              <a:t>yet none of them received what had been promised</a:t>
            </a:r>
            <a:endParaRPr lang="en-US" sz="3050" b="1"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33374780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4" y="285751"/>
            <a:ext cx="7610475" cy="5715000"/>
          </a:xfrm>
        </p:spPr>
        <p:txBody>
          <a:bodyPr/>
          <a:lstStyle/>
          <a:p>
            <a:pPr marL="0" lvl="0" indent="0" algn="ctr">
              <a:buClrTx/>
              <a:buSzTx/>
              <a:buNone/>
            </a:pPr>
            <a:r>
              <a:rPr lang="en-US" altLang="en-US" sz="5400" kern="1200" dirty="0">
                <a:solidFill>
                  <a:srgbClr val="AC6D56">
                    <a:lumMod val="50000"/>
                  </a:srgbClr>
                </a:solidFill>
                <a:effectLst/>
                <a:latin typeface="Freestyle Script" panose="030804020302050B0404" pitchFamily="66" charset="0"/>
              </a:rPr>
              <a:t>Running the Race of Faith</a:t>
            </a:r>
          </a:p>
          <a:p>
            <a:pPr>
              <a:buFont typeface="Wingdings" pitchFamily="2" charset="2"/>
              <a:buNone/>
            </a:pPr>
            <a:endParaRPr lang="en-US" sz="500" dirty="0">
              <a:solidFill>
                <a:schemeClr val="accent6">
                  <a:lumMod val="50000"/>
                </a:schemeClr>
              </a:solidFill>
              <a:effectLst/>
              <a:latin typeface="Gill Sans MT" panose="020B0502020104020203" pitchFamily="34" charset="0"/>
            </a:endParaRPr>
          </a:p>
          <a:p>
            <a:pPr>
              <a:buNone/>
            </a:pPr>
            <a:r>
              <a:rPr lang="en-US" sz="3000" b="1" dirty="0">
                <a:solidFill>
                  <a:schemeClr val="accent6">
                    <a:lumMod val="50000"/>
                  </a:schemeClr>
                </a:solidFill>
                <a:effectLst/>
                <a:latin typeface="Gill Sans MT" panose="020B0502020104020203" pitchFamily="34" charset="0"/>
              </a:rPr>
              <a:t>1.  Qualification:</a:t>
            </a:r>
            <a:r>
              <a:rPr lang="en-US" sz="3000" dirty="0">
                <a:solidFill>
                  <a:schemeClr val="accent6">
                    <a:lumMod val="50000"/>
                  </a:schemeClr>
                </a:solidFill>
                <a:effectLst/>
                <a:latin typeface="Gill Sans MT" panose="020B0502020104020203" pitchFamily="34" charset="0"/>
              </a:rPr>
              <a:t>  </a:t>
            </a:r>
            <a:r>
              <a:rPr lang="en-US" sz="2800" dirty="0">
                <a:solidFill>
                  <a:schemeClr val="accent6">
                    <a:lumMod val="50000"/>
                  </a:schemeClr>
                </a:solidFill>
                <a:effectLst/>
                <a:latin typeface="Gill Sans MT" panose="020B0502020104020203" pitchFamily="34" charset="0"/>
              </a:rPr>
              <a:t>What Jesus has done;  FAITH</a:t>
            </a:r>
            <a:endParaRPr lang="en-US" sz="1200" dirty="0">
              <a:solidFill>
                <a:schemeClr val="accent6">
                  <a:lumMod val="50000"/>
                </a:schemeClr>
              </a:solidFill>
              <a:effectLst/>
              <a:latin typeface="Gill Sans MT" panose="020B0502020104020203" pitchFamily="34" charset="0"/>
            </a:endParaRPr>
          </a:p>
          <a:p>
            <a:pPr marL="0" indent="0">
              <a:buNone/>
            </a:pPr>
            <a:endParaRPr lang="en-US" sz="500" dirty="0">
              <a:solidFill>
                <a:schemeClr val="accent6">
                  <a:lumMod val="50000"/>
                </a:schemeClr>
              </a:solidFill>
              <a:effectLst/>
              <a:latin typeface="Gill Sans MT" panose="020B0502020104020203" pitchFamily="34" charset="0"/>
            </a:endParaRPr>
          </a:p>
          <a:p>
            <a:pPr marL="0" indent="0">
              <a:buNone/>
            </a:pPr>
            <a:r>
              <a:rPr lang="en-US" sz="2800" b="1" dirty="0">
                <a:solidFill>
                  <a:schemeClr val="accent6">
                    <a:lumMod val="50000"/>
                  </a:schemeClr>
                </a:solidFill>
                <a:effectLst/>
                <a:latin typeface="Gill Sans MT" panose="020B0502020104020203" pitchFamily="34" charset="0"/>
              </a:rPr>
              <a:t>2.</a:t>
            </a:r>
            <a:r>
              <a:rPr lang="en-US" sz="2800" dirty="0">
                <a:solidFill>
                  <a:schemeClr val="accent6">
                    <a:lumMod val="50000"/>
                  </a:schemeClr>
                </a:solidFill>
                <a:effectLst/>
                <a:latin typeface="Gill Sans MT" panose="020B0502020104020203" pitchFamily="34" charset="0"/>
              </a:rPr>
              <a:t>  The </a:t>
            </a:r>
            <a:r>
              <a:rPr lang="en-US" sz="2800" b="1" dirty="0">
                <a:solidFill>
                  <a:schemeClr val="accent6">
                    <a:lumMod val="50000"/>
                  </a:schemeClr>
                </a:solidFill>
                <a:effectLst/>
                <a:latin typeface="Gill Sans MT" panose="020B0502020104020203" pitchFamily="34" charset="0"/>
              </a:rPr>
              <a:t>Motivation</a:t>
            </a:r>
            <a:r>
              <a:rPr lang="en-US" sz="2800" dirty="0">
                <a:solidFill>
                  <a:schemeClr val="accent6">
                    <a:lumMod val="50000"/>
                  </a:schemeClr>
                </a:solidFill>
                <a:effectLst/>
                <a:latin typeface="Gill Sans MT" panose="020B0502020104020203" pitchFamily="34" charset="0"/>
              </a:rPr>
              <a:t> for running </a:t>
            </a:r>
          </a:p>
          <a:p>
            <a:pPr>
              <a:buNone/>
            </a:pPr>
            <a:endParaRPr lang="en-US" sz="500" dirty="0">
              <a:solidFill>
                <a:schemeClr val="accent6">
                  <a:lumMod val="50000"/>
                </a:schemeClr>
              </a:solidFill>
              <a:effectLst/>
              <a:latin typeface="Gill Sans MT" panose="020B0502020104020203" pitchFamily="34" charset="0"/>
            </a:endParaRPr>
          </a:p>
          <a:p>
            <a:pPr marL="0" indent="0">
              <a:buNone/>
            </a:pPr>
            <a:r>
              <a:rPr lang="en-US" sz="2100" dirty="0">
                <a:solidFill>
                  <a:schemeClr val="accent6">
                    <a:lumMod val="50000"/>
                  </a:schemeClr>
                </a:solidFill>
                <a:effectLst/>
                <a:latin typeface="Gill Sans MT" panose="020B0502020104020203" pitchFamily="34" charset="0"/>
              </a:rPr>
              <a:t>Heb 12:1  </a:t>
            </a:r>
            <a:r>
              <a:rPr lang="en-US" sz="2770" b="1" dirty="0">
                <a:solidFill>
                  <a:schemeClr val="accent6">
                    <a:lumMod val="50000"/>
                  </a:schemeClr>
                </a:solidFill>
                <a:effectLst/>
                <a:latin typeface="Gill Sans MT" panose="020B0502020104020203" pitchFamily="34" charset="0"/>
              </a:rPr>
              <a:t>Therefore, since we are surrounded by so great a cloud of witnesses</a:t>
            </a:r>
            <a:r>
              <a:rPr lang="en-US" sz="2600" b="1" dirty="0">
                <a:solidFill>
                  <a:schemeClr val="accent6">
                    <a:lumMod val="50000"/>
                  </a:schemeClr>
                </a:solidFill>
                <a:effectLst/>
                <a:latin typeface="Gill Sans MT" panose="020B0502020104020203" pitchFamily="34" charset="0"/>
              </a:rPr>
              <a:t>, </a:t>
            </a:r>
            <a:r>
              <a:rPr lang="en-US" sz="2600" dirty="0">
                <a:solidFill>
                  <a:schemeClr val="accent6">
                    <a:lumMod val="50000"/>
                  </a:schemeClr>
                </a:solidFill>
                <a:effectLst/>
                <a:latin typeface="Gill Sans MT" panose="020B0502020104020203" pitchFamily="34" charset="0"/>
              </a:rPr>
              <a:t>let us also lay aside every weight, and sin which clings so closely, and let us run with endurance the race that is set before us</a:t>
            </a:r>
          </a:p>
          <a:p>
            <a:pPr marL="0" indent="0">
              <a:buNone/>
            </a:pPr>
            <a:endParaRPr lang="en-US" sz="600" dirty="0">
              <a:solidFill>
                <a:schemeClr val="accent6">
                  <a:lumMod val="50000"/>
                </a:schemeClr>
              </a:solidFill>
              <a:effectLst/>
              <a:latin typeface="Gill Sans MT" panose="020B0502020104020203" pitchFamily="34" charset="0"/>
            </a:endParaRPr>
          </a:p>
          <a:p>
            <a:pPr marL="0" indent="0">
              <a:buNone/>
            </a:pPr>
            <a:r>
              <a:rPr lang="en-US" dirty="0"/>
              <a:t> </a:t>
            </a:r>
            <a:endParaRPr lang="en-US" sz="2800" dirty="0">
              <a:solidFill>
                <a:schemeClr val="accent6">
                  <a:lumMod val="50000"/>
                </a:schemeClr>
              </a:solidFill>
              <a:effectLst/>
              <a:latin typeface="Gill Sans MT" panose="020B0502020104020203" pitchFamily="34" charset="0"/>
            </a:endParaRPr>
          </a:p>
          <a:p>
            <a:pPr>
              <a:buFont typeface="Wingdings" pitchFamily="2" charset="2"/>
              <a:buNone/>
            </a:pPr>
            <a:endParaRPr lang="en-US" sz="2800" dirty="0">
              <a:solidFill>
                <a:schemeClr val="accent6">
                  <a:lumMod val="50000"/>
                </a:schemeClr>
              </a:solidFill>
              <a:effectLst/>
              <a:latin typeface="Gill Sans MT" panose="020B0502020104020203" pitchFamily="34" charset="0"/>
            </a:endParaRPr>
          </a:p>
          <a:p>
            <a:pPr>
              <a:buFont typeface="Wingdings" pitchFamily="2" charset="2"/>
              <a:buNone/>
            </a:pPr>
            <a:endParaRPr lang="en-US" sz="2800" dirty="0">
              <a:solidFill>
                <a:schemeClr val="accent6">
                  <a:lumMod val="50000"/>
                </a:schemeClr>
              </a:solidFill>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34938404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4" y="476251"/>
            <a:ext cx="7610475" cy="5715000"/>
          </a:xfrm>
        </p:spPr>
        <p:txBody>
          <a:bodyPr/>
          <a:lstStyle/>
          <a:p>
            <a:pPr algn="ctr">
              <a:buNone/>
            </a:pPr>
            <a:r>
              <a:rPr lang="en-US" sz="3000" dirty="0">
                <a:solidFill>
                  <a:schemeClr val="accent6">
                    <a:lumMod val="50000"/>
                  </a:schemeClr>
                </a:solidFill>
                <a:effectLst/>
                <a:latin typeface="Gill Sans MT" panose="020B0502020104020203" pitchFamily="34" charset="0"/>
              </a:rPr>
              <a:t>We're pilgrims on the journey</a:t>
            </a:r>
          </a:p>
          <a:p>
            <a:pPr algn="ctr">
              <a:buNone/>
            </a:pPr>
            <a:r>
              <a:rPr lang="en-US" sz="3000" dirty="0">
                <a:solidFill>
                  <a:schemeClr val="accent6">
                    <a:lumMod val="50000"/>
                  </a:schemeClr>
                </a:solidFill>
                <a:effectLst/>
                <a:latin typeface="Gill Sans MT" panose="020B0502020104020203" pitchFamily="34" charset="0"/>
              </a:rPr>
              <a:t>Of the narrow road,</a:t>
            </a:r>
          </a:p>
          <a:p>
            <a:pPr algn="ctr">
              <a:buNone/>
            </a:pPr>
            <a:r>
              <a:rPr lang="en-US" sz="3000" dirty="0">
                <a:solidFill>
                  <a:schemeClr val="accent6">
                    <a:lumMod val="50000"/>
                  </a:schemeClr>
                </a:solidFill>
                <a:effectLst/>
                <a:latin typeface="Gill Sans MT" panose="020B0502020104020203" pitchFamily="34" charset="0"/>
              </a:rPr>
              <a:t>And those who've gone before us</a:t>
            </a:r>
          </a:p>
          <a:p>
            <a:pPr algn="ctr">
              <a:buNone/>
            </a:pPr>
            <a:r>
              <a:rPr lang="en-US" sz="3000" dirty="0">
                <a:solidFill>
                  <a:schemeClr val="accent6">
                    <a:lumMod val="50000"/>
                  </a:schemeClr>
                </a:solidFill>
                <a:effectLst/>
                <a:latin typeface="Gill Sans MT" panose="020B0502020104020203" pitchFamily="34" charset="0"/>
              </a:rPr>
              <a:t>Line the way.</a:t>
            </a:r>
          </a:p>
          <a:p>
            <a:pPr algn="ctr">
              <a:buNone/>
            </a:pPr>
            <a:r>
              <a:rPr lang="en-US" sz="3000" dirty="0">
                <a:solidFill>
                  <a:schemeClr val="accent6">
                    <a:lumMod val="50000"/>
                  </a:schemeClr>
                </a:solidFill>
                <a:effectLst/>
                <a:latin typeface="Gill Sans MT" panose="020B0502020104020203" pitchFamily="34" charset="0"/>
              </a:rPr>
              <a:t>Cheering on the faithful,</a:t>
            </a:r>
          </a:p>
          <a:p>
            <a:pPr algn="ctr">
              <a:buNone/>
            </a:pPr>
            <a:r>
              <a:rPr lang="en-US" sz="3000" dirty="0">
                <a:solidFill>
                  <a:schemeClr val="accent6">
                    <a:lumMod val="50000"/>
                  </a:schemeClr>
                </a:solidFill>
                <a:effectLst/>
                <a:latin typeface="Gill Sans MT" panose="020B0502020104020203" pitchFamily="34" charset="0"/>
              </a:rPr>
              <a:t>Encouraging the weary,</a:t>
            </a:r>
          </a:p>
          <a:p>
            <a:pPr algn="ctr">
              <a:buNone/>
            </a:pPr>
            <a:r>
              <a:rPr lang="en-US" sz="3000" dirty="0">
                <a:solidFill>
                  <a:schemeClr val="accent6">
                    <a:lumMod val="50000"/>
                  </a:schemeClr>
                </a:solidFill>
                <a:effectLst/>
                <a:latin typeface="Gill Sans MT" panose="020B0502020104020203" pitchFamily="34" charset="0"/>
              </a:rPr>
              <a:t>Their lives a stirring testament</a:t>
            </a:r>
          </a:p>
          <a:p>
            <a:pPr algn="ctr">
              <a:buNone/>
            </a:pPr>
            <a:r>
              <a:rPr lang="en-US" sz="3000" dirty="0">
                <a:solidFill>
                  <a:schemeClr val="accent6">
                    <a:lumMod val="50000"/>
                  </a:schemeClr>
                </a:solidFill>
                <a:effectLst/>
                <a:latin typeface="Gill Sans MT" panose="020B0502020104020203" pitchFamily="34" charset="0"/>
              </a:rPr>
              <a:t>To God's sustaining grace.</a:t>
            </a: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30606079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4" y="323851"/>
            <a:ext cx="7610475" cy="5715000"/>
          </a:xfrm>
        </p:spPr>
        <p:txBody>
          <a:bodyPr/>
          <a:lstStyle/>
          <a:p>
            <a:pPr algn="ctr">
              <a:buNone/>
            </a:pPr>
            <a:r>
              <a:rPr lang="en-US" sz="2900" dirty="0">
                <a:solidFill>
                  <a:schemeClr val="accent6">
                    <a:lumMod val="50000"/>
                  </a:schemeClr>
                </a:solidFill>
                <a:effectLst/>
                <a:latin typeface="Gill Sans MT" panose="020B0502020104020203" pitchFamily="34" charset="0"/>
              </a:rPr>
              <a:t>O may all who come behind us</a:t>
            </a:r>
          </a:p>
          <a:p>
            <a:pPr algn="ctr">
              <a:buNone/>
            </a:pPr>
            <a:r>
              <a:rPr lang="en-US" sz="2900" dirty="0">
                <a:solidFill>
                  <a:schemeClr val="accent6">
                    <a:lumMod val="50000"/>
                  </a:schemeClr>
                </a:solidFill>
                <a:effectLst/>
                <a:latin typeface="Gill Sans MT" panose="020B0502020104020203" pitchFamily="34" charset="0"/>
              </a:rPr>
              <a:t>Find us faithful,</a:t>
            </a:r>
          </a:p>
          <a:p>
            <a:pPr algn="ctr">
              <a:buNone/>
            </a:pPr>
            <a:r>
              <a:rPr lang="en-US" sz="2900" dirty="0">
                <a:solidFill>
                  <a:schemeClr val="accent6">
                    <a:lumMod val="50000"/>
                  </a:schemeClr>
                </a:solidFill>
                <a:effectLst/>
                <a:latin typeface="Gill Sans MT" panose="020B0502020104020203" pitchFamily="34" charset="0"/>
              </a:rPr>
              <a:t>May the fire of our devotion</a:t>
            </a:r>
          </a:p>
          <a:p>
            <a:pPr algn="ctr">
              <a:buNone/>
            </a:pPr>
            <a:r>
              <a:rPr lang="en-US" sz="2900" dirty="0">
                <a:solidFill>
                  <a:schemeClr val="accent6">
                    <a:lumMod val="50000"/>
                  </a:schemeClr>
                </a:solidFill>
                <a:effectLst/>
                <a:latin typeface="Gill Sans MT" panose="020B0502020104020203" pitchFamily="34" charset="0"/>
              </a:rPr>
              <a:t>Light their way.</a:t>
            </a:r>
          </a:p>
          <a:p>
            <a:pPr algn="ctr">
              <a:buNone/>
            </a:pPr>
            <a:r>
              <a:rPr lang="en-US" sz="2900" dirty="0">
                <a:solidFill>
                  <a:schemeClr val="accent6">
                    <a:lumMod val="50000"/>
                  </a:schemeClr>
                </a:solidFill>
                <a:effectLst/>
                <a:latin typeface="Gill Sans MT" panose="020B0502020104020203" pitchFamily="34" charset="0"/>
              </a:rPr>
              <a:t>May the footprints that we leave,</a:t>
            </a:r>
          </a:p>
          <a:p>
            <a:pPr algn="ctr">
              <a:buNone/>
            </a:pPr>
            <a:r>
              <a:rPr lang="en-US" sz="2900" dirty="0">
                <a:solidFill>
                  <a:schemeClr val="accent6">
                    <a:lumMod val="50000"/>
                  </a:schemeClr>
                </a:solidFill>
                <a:effectLst/>
                <a:latin typeface="Gill Sans MT" panose="020B0502020104020203" pitchFamily="34" charset="0"/>
              </a:rPr>
              <a:t>Lead them to believe,</a:t>
            </a:r>
          </a:p>
          <a:p>
            <a:pPr algn="ctr">
              <a:buNone/>
            </a:pPr>
            <a:r>
              <a:rPr lang="en-US" sz="2900" dirty="0">
                <a:solidFill>
                  <a:schemeClr val="accent6">
                    <a:lumMod val="50000"/>
                  </a:schemeClr>
                </a:solidFill>
                <a:effectLst/>
                <a:latin typeface="Gill Sans MT" panose="020B0502020104020203" pitchFamily="34" charset="0"/>
              </a:rPr>
              <a:t>And the lives we live</a:t>
            </a:r>
          </a:p>
          <a:p>
            <a:pPr algn="ctr">
              <a:buNone/>
            </a:pPr>
            <a:r>
              <a:rPr lang="en-US" sz="2900" dirty="0">
                <a:solidFill>
                  <a:schemeClr val="accent6">
                    <a:lumMod val="50000"/>
                  </a:schemeClr>
                </a:solidFill>
                <a:effectLst/>
                <a:latin typeface="Gill Sans MT" panose="020B0502020104020203" pitchFamily="34" charset="0"/>
              </a:rPr>
              <a:t>Inspire them to obey.</a:t>
            </a:r>
          </a:p>
          <a:p>
            <a:pPr algn="ctr">
              <a:buNone/>
            </a:pPr>
            <a:r>
              <a:rPr lang="en-US" sz="2900" dirty="0">
                <a:solidFill>
                  <a:schemeClr val="accent6">
                    <a:lumMod val="50000"/>
                  </a:schemeClr>
                </a:solidFill>
                <a:effectLst/>
                <a:latin typeface="Gill Sans MT" panose="020B0502020104020203" pitchFamily="34" charset="0"/>
              </a:rPr>
              <a:t>O may all who come behind us</a:t>
            </a:r>
          </a:p>
          <a:p>
            <a:pPr algn="ctr">
              <a:buNone/>
            </a:pPr>
            <a:r>
              <a:rPr lang="en-US" sz="2900" dirty="0">
                <a:solidFill>
                  <a:schemeClr val="accent6">
                    <a:lumMod val="50000"/>
                  </a:schemeClr>
                </a:solidFill>
                <a:effectLst/>
                <a:latin typeface="Gill Sans MT" panose="020B0502020104020203" pitchFamily="34" charset="0"/>
              </a:rPr>
              <a:t>Find us faithful.</a:t>
            </a: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13785949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4" y="476251"/>
            <a:ext cx="7610475" cy="5715000"/>
          </a:xfrm>
        </p:spPr>
        <p:txBody>
          <a:bodyPr/>
          <a:lstStyle/>
          <a:p>
            <a:pPr>
              <a:buNone/>
            </a:pPr>
            <a:r>
              <a:rPr lang="en-US" sz="3200" dirty="0">
                <a:solidFill>
                  <a:schemeClr val="accent6">
                    <a:lumMod val="50000"/>
                  </a:schemeClr>
                </a:solidFill>
                <a:effectLst/>
                <a:latin typeface="Gill Sans MT" panose="020B0502020104020203" pitchFamily="34" charset="0"/>
              </a:rPr>
              <a:t>Beloved, I pray that all may go well with you </a:t>
            </a:r>
          </a:p>
          <a:p>
            <a:pPr>
              <a:buNone/>
            </a:pPr>
            <a:r>
              <a:rPr lang="en-US" sz="3200" dirty="0">
                <a:solidFill>
                  <a:schemeClr val="accent6">
                    <a:lumMod val="50000"/>
                  </a:schemeClr>
                </a:solidFill>
                <a:effectLst/>
                <a:latin typeface="Gill Sans MT" panose="020B0502020104020203" pitchFamily="34" charset="0"/>
              </a:rPr>
              <a:t>and that you may be in good health, </a:t>
            </a:r>
          </a:p>
          <a:p>
            <a:pPr>
              <a:buNone/>
            </a:pPr>
            <a:r>
              <a:rPr lang="en-US" sz="3200" dirty="0">
                <a:solidFill>
                  <a:schemeClr val="accent6">
                    <a:lumMod val="50000"/>
                  </a:schemeClr>
                </a:solidFill>
                <a:effectLst/>
                <a:latin typeface="Gill Sans MT" panose="020B0502020104020203" pitchFamily="34" charset="0"/>
              </a:rPr>
              <a:t>as it goes well with your soul. </a:t>
            </a:r>
          </a:p>
          <a:p>
            <a:pPr>
              <a:buNone/>
            </a:pPr>
            <a:r>
              <a:rPr lang="en-US" sz="3400" i="1" dirty="0">
                <a:solidFill>
                  <a:schemeClr val="accent6">
                    <a:lumMod val="50000"/>
                  </a:schemeClr>
                </a:solidFill>
                <a:effectLst/>
                <a:latin typeface="Gill Sans MT" panose="020B0502020104020203" pitchFamily="34" charset="0"/>
              </a:rPr>
              <a:t>(even as thy soul </a:t>
            </a:r>
            <a:r>
              <a:rPr lang="en-US" sz="3400" b="1" i="1" dirty="0" err="1">
                <a:solidFill>
                  <a:schemeClr val="accent6">
                    <a:lumMod val="50000"/>
                  </a:schemeClr>
                </a:solidFill>
                <a:effectLst/>
                <a:latin typeface="Gill Sans MT" panose="020B0502020104020203" pitchFamily="34" charset="0"/>
              </a:rPr>
              <a:t>prospereth</a:t>
            </a:r>
            <a:r>
              <a:rPr lang="en-US" sz="3400" i="1" dirty="0">
                <a:solidFill>
                  <a:schemeClr val="accent6">
                    <a:lumMod val="50000"/>
                  </a:schemeClr>
                </a:solidFill>
                <a:effectLst/>
                <a:latin typeface="Gill Sans MT" panose="020B0502020104020203" pitchFamily="34" charset="0"/>
              </a:rPr>
              <a:t>)</a:t>
            </a:r>
          </a:p>
          <a:p>
            <a:pPr>
              <a:buNone/>
            </a:pPr>
            <a:endParaRPr lang="en-US" sz="3200" dirty="0">
              <a:solidFill>
                <a:schemeClr val="accent6">
                  <a:lumMod val="50000"/>
                </a:schemeClr>
              </a:solidFill>
              <a:effectLst/>
              <a:latin typeface="Gill Sans MT" panose="020B0502020104020203" pitchFamily="34" charset="0"/>
            </a:endParaRPr>
          </a:p>
          <a:p>
            <a:pPr>
              <a:buNone/>
            </a:pPr>
            <a:r>
              <a:rPr lang="en-US" sz="2500" dirty="0">
                <a:solidFill>
                  <a:schemeClr val="accent6">
                    <a:lumMod val="50000"/>
                  </a:schemeClr>
                </a:solidFill>
                <a:effectLst/>
                <a:latin typeface="Gill Sans MT" panose="020B0502020104020203" pitchFamily="34" charset="0"/>
              </a:rPr>
              <a:t>						3 John (1):2</a:t>
            </a:r>
            <a:endParaRPr lang="en-US" sz="250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3602927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4" y="476251"/>
            <a:ext cx="7610475" cy="5715000"/>
          </a:xfrm>
        </p:spPr>
        <p:txBody>
          <a:bodyPr/>
          <a:lstStyle/>
          <a:p>
            <a:pPr algn="ctr">
              <a:buNone/>
            </a:pPr>
            <a:r>
              <a:rPr lang="en-US" sz="3000" dirty="0">
                <a:solidFill>
                  <a:schemeClr val="accent6">
                    <a:lumMod val="50000"/>
                  </a:schemeClr>
                </a:solidFill>
                <a:effectLst/>
                <a:latin typeface="Gill Sans MT" panose="020B0502020104020203" pitchFamily="34" charset="0"/>
              </a:rPr>
              <a:t>Surrounded by so great</a:t>
            </a:r>
          </a:p>
          <a:p>
            <a:pPr algn="ctr">
              <a:buNone/>
            </a:pPr>
            <a:r>
              <a:rPr lang="en-US" sz="3000" dirty="0">
                <a:solidFill>
                  <a:schemeClr val="accent6">
                    <a:lumMod val="50000"/>
                  </a:schemeClr>
                </a:solidFill>
                <a:effectLst/>
                <a:latin typeface="Gill Sans MT" panose="020B0502020104020203" pitchFamily="34" charset="0"/>
              </a:rPr>
              <a:t>A cloud of witnesses,</a:t>
            </a:r>
          </a:p>
          <a:p>
            <a:pPr algn="ctr">
              <a:buNone/>
            </a:pPr>
            <a:r>
              <a:rPr lang="en-US" sz="3000" dirty="0">
                <a:solidFill>
                  <a:schemeClr val="accent6">
                    <a:lumMod val="50000"/>
                  </a:schemeClr>
                </a:solidFill>
                <a:effectLst/>
                <a:latin typeface="Gill Sans MT" panose="020B0502020104020203" pitchFamily="34" charset="0"/>
              </a:rPr>
              <a:t>Let us run the race</a:t>
            </a:r>
          </a:p>
          <a:p>
            <a:pPr algn="ctr">
              <a:buNone/>
            </a:pPr>
            <a:r>
              <a:rPr lang="en-US" sz="3000" dirty="0">
                <a:solidFill>
                  <a:schemeClr val="accent6">
                    <a:lumMod val="50000"/>
                  </a:schemeClr>
                </a:solidFill>
                <a:effectLst/>
                <a:latin typeface="Gill Sans MT" panose="020B0502020104020203" pitchFamily="34" charset="0"/>
              </a:rPr>
              <a:t>Not only for the prize,</a:t>
            </a:r>
          </a:p>
          <a:p>
            <a:pPr algn="ctr">
              <a:buNone/>
            </a:pPr>
            <a:r>
              <a:rPr lang="en-US" sz="3000" dirty="0">
                <a:solidFill>
                  <a:schemeClr val="accent6">
                    <a:lumMod val="50000"/>
                  </a:schemeClr>
                </a:solidFill>
                <a:effectLst/>
                <a:latin typeface="Gill Sans MT" panose="020B0502020104020203" pitchFamily="34" charset="0"/>
              </a:rPr>
              <a:t>But as those who've gone before us.</a:t>
            </a:r>
          </a:p>
          <a:p>
            <a:pPr algn="ctr">
              <a:buNone/>
            </a:pPr>
            <a:r>
              <a:rPr lang="en-US" sz="3000" dirty="0">
                <a:solidFill>
                  <a:schemeClr val="accent6">
                    <a:lumMod val="50000"/>
                  </a:schemeClr>
                </a:solidFill>
                <a:effectLst/>
                <a:latin typeface="Gill Sans MT" panose="020B0502020104020203" pitchFamily="34" charset="0"/>
              </a:rPr>
              <a:t>Let us leave to those behind us,</a:t>
            </a:r>
          </a:p>
          <a:p>
            <a:pPr algn="ctr">
              <a:buNone/>
            </a:pPr>
            <a:r>
              <a:rPr lang="en-US" sz="3000" dirty="0">
                <a:solidFill>
                  <a:schemeClr val="accent6">
                    <a:lumMod val="50000"/>
                  </a:schemeClr>
                </a:solidFill>
                <a:effectLst/>
                <a:latin typeface="Gill Sans MT" panose="020B0502020104020203" pitchFamily="34" charset="0"/>
              </a:rPr>
              <a:t>The heritage of faithfulness</a:t>
            </a:r>
          </a:p>
          <a:p>
            <a:pPr algn="ctr">
              <a:buNone/>
            </a:pPr>
            <a:r>
              <a:rPr lang="en-US" sz="3000" dirty="0">
                <a:solidFill>
                  <a:schemeClr val="accent6">
                    <a:lumMod val="50000"/>
                  </a:schemeClr>
                </a:solidFill>
                <a:effectLst/>
                <a:latin typeface="Gill Sans MT" panose="020B0502020104020203" pitchFamily="34" charset="0"/>
              </a:rPr>
              <a:t>Passed on thru godly lives.</a:t>
            </a: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1650402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4" y="323851"/>
            <a:ext cx="7610475" cy="5715000"/>
          </a:xfrm>
        </p:spPr>
        <p:txBody>
          <a:bodyPr/>
          <a:lstStyle/>
          <a:p>
            <a:pPr algn="ctr">
              <a:buNone/>
            </a:pPr>
            <a:r>
              <a:rPr lang="en-US" sz="2900" dirty="0">
                <a:solidFill>
                  <a:schemeClr val="accent6">
                    <a:lumMod val="50000"/>
                  </a:schemeClr>
                </a:solidFill>
                <a:effectLst/>
                <a:latin typeface="Gill Sans MT" panose="020B0502020104020203" pitchFamily="34" charset="0"/>
              </a:rPr>
              <a:t>O may all who come behind us</a:t>
            </a:r>
          </a:p>
          <a:p>
            <a:pPr algn="ctr">
              <a:buNone/>
            </a:pPr>
            <a:r>
              <a:rPr lang="en-US" sz="2900" dirty="0">
                <a:solidFill>
                  <a:schemeClr val="accent6">
                    <a:lumMod val="50000"/>
                  </a:schemeClr>
                </a:solidFill>
                <a:effectLst/>
                <a:latin typeface="Gill Sans MT" panose="020B0502020104020203" pitchFamily="34" charset="0"/>
              </a:rPr>
              <a:t>Find us faithful,</a:t>
            </a:r>
          </a:p>
          <a:p>
            <a:pPr algn="ctr">
              <a:buNone/>
            </a:pPr>
            <a:r>
              <a:rPr lang="en-US" sz="2900" dirty="0">
                <a:solidFill>
                  <a:schemeClr val="accent6">
                    <a:lumMod val="50000"/>
                  </a:schemeClr>
                </a:solidFill>
                <a:effectLst/>
                <a:latin typeface="Gill Sans MT" panose="020B0502020104020203" pitchFamily="34" charset="0"/>
              </a:rPr>
              <a:t>May the fire of our devotion</a:t>
            </a:r>
          </a:p>
          <a:p>
            <a:pPr algn="ctr">
              <a:buNone/>
            </a:pPr>
            <a:r>
              <a:rPr lang="en-US" sz="2900" dirty="0">
                <a:solidFill>
                  <a:schemeClr val="accent6">
                    <a:lumMod val="50000"/>
                  </a:schemeClr>
                </a:solidFill>
                <a:effectLst/>
                <a:latin typeface="Gill Sans MT" panose="020B0502020104020203" pitchFamily="34" charset="0"/>
              </a:rPr>
              <a:t>Light their way.</a:t>
            </a:r>
          </a:p>
          <a:p>
            <a:pPr algn="ctr">
              <a:buNone/>
            </a:pPr>
            <a:r>
              <a:rPr lang="en-US" sz="2900" dirty="0">
                <a:solidFill>
                  <a:schemeClr val="accent6">
                    <a:lumMod val="50000"/>
                  </a:schemeClr>
                </a:solidFill>
                <a:effectLst/>
                <a:latin typeface="Gill Sans MT" panose="020B0502020104020203" pitchFamily="34" charset="0"/>
              </a:rPr>
              <a:t>May the footprints that we leave,</a:t>
            </a:r>
          </a:p>
          <a:p>
            <a:pPr algn="ctr">
              <a:buNone/>
            </a:pPr>
            <a:r>
              <a:rPr lang="en-US" sz="2900" dirty="0">
                <a:solidFill>
                  <a:schemeClr val="accent6">
                    <a:lumMod val="50000"/>
                  </a:schemeClr>
                </a:solidFill>
                <a:effectLst/>
                <a:latin typeface="Gill Sans MT" panose="020B0502020104020203" pitchFamily="34" charset="0"/>
              </a:rPr>
              <a:t>Lead them to believe,</a:t>
            </a:r>
          </a:p>
          <a:p>
            <a:pPr algn="ctr">
              <a:buNone/>
            </a:pPr>
            <a:r>
              <a:rPr lang="en-US" sz="2900" dirty="0">
                <a:solidFill>
                  <a:schemeClr val="accent6">
                    <a:lumMod val="50000"/>
                  </a:schemeClr>
                </a:solidFill>
                <a:effectLst/>
                <a:latin typeface="Gill Sans MT" panose="020B0502020104020203" pitchFamily="34" charset="0"/>
              </a:rPr>
              <a:t>And the lives we live</a:t>
            </a:r>
          </a:p>
          <a:p>
            <a:pPr algn="ctr">
              <a:buNone/>
            </a:pPr>
            <a:r>
              <a:rPr lang="en-US" sz="2900" dirty="0">
                <a:solidFill>
                  <a:schemeClr val="accent6">
                    <a:lumMod val="50000"/>
                  </a:schemeClr>
                </a:solidFill>
                <a:effectLst/>
                <a:latin typeface="Gill Sans MT" panose="020B0502020104020203" pitchFamily="34" charset="0"/>
              </a:rPr>
              <a:t>Inspire them to obey.</a:t>
            </a:r>
          </a:p>
          <a:p>
            <a:pPr algn="ctr">
              <a:buNone/>
            </a:pPr>
            <a:r>
              <a:rPr lang="en-US" sz="2900" dirty="0">
                <a:solidFill>
                  <a:schemeClr val="accent6">
                    <a:lumMod val="50000"/>
                  </a:schemeClr>
                </a:solidFill>
                <a:effectLst/>
                <a:latin typeface="Gill Sans MT" panose="020B0502020104020203" pitchFamily="34" charset="0"/>
              </a:rPr>
              <a:t>O may all who come behind us</a:t>
            </a:r>
          </a:p>
          <a:p>
            <a:pPr algn="ctr">
              <a:buNone/>
            </a:pPr>
            <a:r>
              <a:rPr lang="en-US" sz="2900" dirty="0">
                <a:solidFill>
                  <a:schemeClr val="accent6">
                    <a:lumMod val="50000"/>
                  </a:schemeClr>
                </a:solidFill>
                <a:effectLst/>
                <a:latin typeface="Gill Sans MT" panose="020B0502020104020203" pitchFamily="34" charset="0"/>
              </a:rPr>
              <a:t>Find us faithful.</a:t>
            </a: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36851891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4" y="285751"/>
            <a:ext cx="7877176" cy="5715000"/>
          </a:xfrm>
        </p:spPr>
        <p:txBody>
          <a:bodyPr/>
          <a:lstStyle/>
          <a:p>
            <a:pPr marL="0" lvl="0" indent="0" algn="ctr">
              <a:buClrTx/>
              <a:buSzTx/>
              <a:buNone/>
            </a:pPr>
            <a:r>
              <a:rPr lang="en-US" altLang="en-US" sz="5100" kern="1200" dirty="0">
                <a:solidFill>
                  <a:srgbClr val="AC6D56">
                    <a:lumMod val="50000"/>
                  </a:srgbClr>
                </a:solidFill>
                <a:effectLst/>
                <a:latin typeface="Freestyle Script" panose="030804020302050B0404" pitchFamily="66" charset="0"/>
              </a:rPr>
              <a:t>Running the Race of Faith</a:t>
            </a:r>
          </a:p>
          <a:p>
            <a:pPr>
              <a:buFont typeface="Wingdings" pitchFamily="2" charset="2"/>
              <a:buNone/>
            </a:pPr>
            <a:endParaRPr lang="en-US" sz="100" dirty="0">
              <a:solidFill>
                <a:schemeClr val="accent6">
                  <a:lumMod val="50000"/>
                </a:schemeClr>
              </a:solidFill>
              <a:effectLst/>
              <a:latin typeface="Gill Sans MT" panose="020B0502020104020203" pitchFamily="34" charset="0"/>
            </a:endParaRPr>
          </a:p>
          <a:p>
            <a:pPr>
              <a:buNone/>
            </a:pPr>
            <a:r>
              <a:rPr lang="en-US" sz="2800" b="1" dirty="0">
                <a:solidFill>
                  <a:schemeClr val="accent6">
                    <a:lumMod val="50000"/>
                  </a:schemeClr>
                </a:solidFill>
                <a:effectLst/>
                <a:latin typeface="Gill Sans MT" panose="020B0502020104020203" pitchFamily="34" charset="0"/>
              </a:rPr>
              <a:t>1.  Qualification:</a:t>
            </a:r>
            <a:r>
              <a:rPr lang="en-US" sz="2800" dirty="0">
                <a:solidFill>
                  <a:schemeClr val="accent6">
                    <a:lumMod val="50000"/>
                  </a:schemeClr>
                </a:solidFill>
                <a:effectLst/>
                <a:latin typeface="Gill Sans MT" panose="020B0502020104020203" pitchFamily="34" charset="0"/>
              </a:rPr>
              <a:t>  What Jesus has done;  FAITH</a:t>
            </a:r>
            <a:endParaRPr lang="en-US" sz="1200" dirty="0">
              <a:solidFill>
                <a:schemeClr val="accent6">
                  <a:lumMod val="50000"/>
                </a:schemeClr>
              </a:solidFill>
              <a:effectLst/>
              <a:latin typeface="Gill Sans MT" panose="020B0502020104020203" pitchFamily="34" charset="0"/>
            </a:endParaRPr>
          </a:p>
          <a:p>
            <a:pPr marL="0" indent="0">
              <a:buNone/>
            </a:pPr>
            <a:endParaRPr lang="en-US" sz="500" dirty="0">
              <a:solidFill>
                <a:schemeClr val="accent6">
                  <a:lumMod val="50000"/>
                </a:schemeClr>
              </a:solidFill>
              <a:effectLst/>
              <a:latin typeface="Gill Sans MT" panose="020B0502020104020203" pitchFamily="34" charset="0"/>
            </a:endParaRPr>
          </a:p>
          <a:p>
            <a:pPr marL="0" indent="0">
              <a:buNone/>
            </a:pPr>
            <a:r>
              <a:rPr lang="en-US" sz="2800" b="1" dirty="0">
                <a:solidFill>
                  <a:schemeClr val="accent6">
                    <a:lumMod val="50000"/>
                  </a:schemeClr>
                </a:solidFill>
                <a:effectLst/>
                <a:latin typeface="Gill Sans MT" panose="020B0502020104020203" pitchFamily="34" charset="0"/>
              </a:rPr>
              <a:t>2.</a:t>
            </a:r>
            <a:r>
              <a:rPr lang="en-US" sz="2800" dirty="0">
                <a:solidFill>
                  <a:schemeClr val="accent6">
                    <a:lumMod val="50000"/>
                  </a:schemeClr>
                </a:solidFill>
                <a:effectLst/>
                <a:latin typeface="Gill Sans MT" panose="020B0502020104020203" pitchFamily="34" charset="0"/>
              </a:rPr>
              <a:t>  The </a:t>
            </a:r>
            <a:r>
              <a:rPr lang="en-US" sz="2800" b="1" dirty="0">
                <a:solidFill>
                  <a:schemeClr val="accent6">
                    <a:lumMod val="50000"/>
                  </a:schemeClr>
                </a:solidFill>
                <a:effectLst/>
                <a:latin typeface="Gill Sans MT" panose="020B0502020104020203" pitchFamily="34" charset="0"/>
              </a:rPr>
              <a:t>Motivation: </a:t>
            </a:r>
            <a:r>
              <a:rPr lang="en-US" sz="2800" dirty="0">
                <a:solidFill>
                  <a:schemeClr val="accent6">
                    <a:lumMod val="50000"/>
                  </a:schemeClr>
                </a:solidFill>
                <a:effectLst/>
                <a:latin typeface="Gill Sans MT" panose="020B0502020104020203" pitchFamily="34" charset="0"/>
              </a:rPr>
              <a:t>the lives of faithful people </a:t>
            </a:r>
          </a:p>
          <a:p>
            <a:pPr marL="0" indent="0">
              <a:buNone/>
            </a:pPr>
            <a:endParaRPr lang="en-US" sz="500" dirty="0">
              <a:solidFill>
                <a:schemeClr val="accent6">
                  <a:lumMod val="50000"/>
                </a:schemeClr>
              </a:solidFill>
              <a:effectLst/>
              <a:latin typeface="Gill Sans MT" panose="020B0502020104020203" pitchFamily="34" charset="0"/>
            </a:endParaRPr>
          </a:p>
          <a:p>
            <a:pPr marL="0" lvl="0" indent="0">
              <a:buClr>
                <a:srgbClr val="FFCC66"/>
              </a:buClr>
              <a:buNone/>
            </a:pPr>
            <a:r>
              <a:rPr lang="en-US" sz="2800" b="1" dirty="0">
                <a:solidFill>
                  <a:srgbClr val="AC6D56">
                    <a:lumMod val="50000"/>
                  </a:srgbClr>
                </a:solidFill>
                <a:effectLst/>
                <a:latin typeface="Gill Sans MT" panose="020B0502020104020203" pitchFamily="34" charset="0"/>
              </a:rPr>
              <a:t>3.  </a:t>
            </a:r>
            <a:r>
              <a:rPr lang="en-US" sz="2800" dirty="0">
                <a:solidFill>
                  <a:srgbClr val="AC6D56">
                    <a:lumMod val="50000"/>
                  </a:srgbClr>
                </a:solidFill>
                <a:effectLst/>
                <a:latin typeface="Gill Sans MT" panose="020B0502020104020203" pitchFamily="34" charset="0"/>
              </a:rPr>
              <a:t>The </a:t>
            </a:r>
            <a:r>
              <a:rPr lang="en-US" sz="2800" b="1" dirty="0">
                <a:solidFill>
                  <a:srgbClr val="AC6D56">
                    <a:lumMod val="50000"/>
                  </a:srgbClr>
                </a:solidFill>
                <a:effectLst/>
                <a:latin typeface="Gill Sans MT" panose="020B0502020104020203" pitchFamily="34" charset="0"/>
              </a:rPr>
              <a:t>Preparation</a:t>
            </a:r>
            <a:r>
              <a:rPr lang="en-US" sz="2800" dirty="0">
                <a:solidFill>
                  <a:srgbClr val="AC6D56">
                    <a:lumMod val="50000"/>
                  </a:srgbClr>
                </a:solidFill>
                <a:effectLst/>
                <a:latin typeface="Gill Sans MT" panose="020B0502020104020203" pitchFamily="34" charset="0"/>
              </a:rPr>
              <a:t> for running the race</a:t>
            </a:r>
          </a:p>
          <a:p>
            <a:pPr marL="0" indent="0">
              <a:buNone/>
            </a:pPr>
            <a:r>
              <a:rPr lang="en-US" sz="800" dirty="0"/>
              <a:t> </a:t>
            </a:r>
          </a:p>
          <a:p>
            <a:pPr marL="0" indent="0">
              <a:buNone/>
            </a:pPr>
            <a:r>
              <a:rPr lang="en-US" sz="2650" dirty="0">
                <a:solidFill>
                  <a:schemeClr val="accent6">
                    <a:lumMod val="50000"/>
                  </a:schemeClr>
                </a:solidFill>
                <a:effectLst/>
                <a:latin typeface="Gill Sans MT" panose="020B0502020104020203" pitchFamily="34" charset="0"/>
              </a:rPr>
              <a:t>12:1  Therefore, since we are surrounded by such a great cloud of witnesses, </a:t>
            </a:r>
            <a:r>
              <a:rPr lang="en-US" sz="2700" b="1" dirty="0">
                <a:solidFill>
                  <a:schemeClr val="accent6">
                    <a:lumMod val="50000"/>
                  </a:schemeClr>
                </a:solidFill>
                <a:effectLst/>
                <a:highlight>
                  <a:srgbClr val="FFFF00"/>
                </a:highlight>
                <a:latin typeface="Gill Sans MT" panose="020B0502020104020203" pitchFamily="34" charset="0"/>
              </a:rPr>
              <a:t>let us throw off everything that hinders and the sin that so easily entangles</a:t>
            </a:r>
            <a:r>
              <a:rPr lang="en-US" sz="2700" dirty="0">
                <a:solidFill>
                  <a:schemeClr val="accent6">
                    <a:lumMod val="50000"/>
                  </a:schemeClr>
                </a:solidFill>
                <a:effectLst/>
                <a:latin typeface="Gill Sans MT" panose="020B0502020104020203" pitchFamily="34" charset="0"/>
              </a:rPr>
              <a:t>. And let us run with perseverance the race marked out for us, </a:t>
            </a:r>
          </a:p>
          <a:p>
            <a:pPr>
              <a:buFont typeface="Wingdings" pitchFamily="2" charset="2"/>
              <a:buNone/>
            </a:pPr>
            <a:endParaRPr lang="en-US" sz="2800" dirty="0">
              <a:solidFill>
                <a:schemeClr val="accent6">
                  <a:lumMod val="50000"/>
                </a:schemeClr>
              </a:solidFill>
              <a:effectLst/>
              <a:latin typeface="Gill Sans MT" panose="020B0502020104020203" pitchFamily="34" charset="0"/>
            </a:endParaRPr>
          </a:p>
          <a:p>
            <a:pPr>
              <a:buFont typeface="Wingdings" pitchFamily="2" charset="2"/>
              <a:buNone/>
            </a:pPr>
            <a:endParaRPr lang="en-US" sz="2800" dirty="0">
              <a:solidFill>
                <a:schemeClr val="accent6">
                  <a:lumMod val="50000"/>
                </a:schemeClr>
              </a:solidFill>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4050421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4" y="476251"/>
            <a:ext cx="7610475" cy="5715000"/>
          </a:xfrm>
        </p:spPr>
        <p:txBody>
          <a:bodyPr/>
          <a:lstStyle/>
          <a:p>
            <a:pPr marL="0" indent="0">
              <a:buNone/>
            </a:pPr>
            <a:r>
              <a:rPr lang="en-US" dirty="0">
                <a:solidFill>
                  <a:schemeClr val="accent6">
                    <a:lumMod val="50000"/>
                  </a:schemeClr>
                </a:solidFill>
                <a:effectLst/>
                <a:latin typeface="Gill Sans MT" panose="020B0502020104020203" pitchFamily="34" charset="0"/>
              </a:rPr>
              <a:t>Mark 4:18 </a:t>
            </a:r>
            <a:r>
              <a:rPr lang="en-US" sz="2800" dirty="0">
                <a:solidFill>
                  <a:schemeClr val="accent6">
                    <a:lumMod val="50000"/>
                  </a:schemeClr>
                </a:solidFill>
                <a:effectLst/>
                <a:latin typeface="Gill Sans MT" panose="020B0502020104020203" pitchFamily="34" charset="0"/>
              </a:rPr>
              <a:t> And others are the ones sown among thorns. They are those who hear the word, </a:t>
            </a:r>
          </a:p>
          <a:p>
            <a:pPr marL="0" indent="0">
              <a:buNone/>
            </a:pPr>
            <a:r>
              <a:rPr lang="en-US" sz="2200" dirty="0">
                <a:solidFill>
                  <a:schemeClr val="accent6">
                    <a:lumMod val="50000"/>
                  </a:schemeClr>
                </a:solidFill>
                <a:effectLst/>
                <a:latin typeface="Gill Sans MT" panose="020B0502020104020203" pitchFamily="34" charset="0"/>
              </a:rPr>
              <a:t>19  </a:t>
            </a:r>
            <a:r>
              <a:rPr lang="en-US" sz="2800" dirty="0">
                <a:solidFill>
                  <a:schemeClr val="accent6">
                    <a:lumMod val="50000"/>
                  </a:schemeClr>
                </a:solidFill>
                <a:effectLst/>
                <a:latin typeface="Gill Sans MT" panose="020B0502020104020203" pitchFamily="34" charset="0"/>
              </a:rPr>
              <a:t>but the </a:t>
            </a:r>
            <a:r>
              <a:rPr lang="en-US" sz="2800" dirty="0">
                <a:solidFill>
                  <a:schemeClr val="accent6">
                    <a:lumMod val="50000"/>
                  </a:schemeClr>
                </a:solidFill>
                <a:effectLst/>
                <a:highlight>
                  <a:srgbClr val="FFFF00"/>
                </a:highlight>
                <a:latin typeface="Gill Sans MT" panose="020B0502020104020203" pitchFamily="34" charset="0"/>
              </a:rPr>
              <a:t>cares of the world </a:t>
            </a:r>
            <a:r>
              <a:rPr lang="en-US" sz="2800" dirty="0">
                <a:solidFill>
                  <a:schemeClr val="accent6">
                    <a:lumMod val="50000"/>
                  </a:schemeClr>
                </a:solidFill>
                <a:effectLst/>
                <a:latin typeface="Gill Sans MT" panose="020B0502020104020203" pitchFamily="34" charset="0"/>
              </a:rPr>
              <a:t>and the </a:t>
            </a:r>
            <a:r>
              <a:rPr lang="en-US" sz="2800" dirty="0">
                <a:solidFill>
                  <a:schemeClr val="accent6">
                    <a:lumMod val="50000"/>
                  </a:schemeClr>
                </a:solidFill>
                <a:effectLst/>
                <a:highlight>
                  <a:srgbClr val="FFFF00"/>
                </a:highlight>
                <a:latin typeface="Gill Sans MT" panose="020B0502020104020203" pitchFamily="34" charset="0"/>
              </a:rPr>
              <a:t>deceitfulness of riches </a:t>
            </a:r>
            <a:r>
              <a:rPr lang="en-US" sz="2800" dirty="0">
                <a:solidFill>
                  <a:schemeClr val="accent6">
                    <a:lumMod val="50000"/>
                  </a:schemeClr>
                </a:solidFill>
                <a:effectLst/>
                <a:latin typeface="Gill Sans MT" panose="020B0502020104020203" pitchFamily="34" charset="0"/>
              </a:rPr>
              <a:t>and the </a:t>
            </a:r>
            <a:r>
              <a:rPr lang="en-US" sz="2800" dirty="0">
                <a:solidFill>
                  <a:schemeClr val="accent6">
                    <a:lumMod val="50000"/>
                  </a:schemeClr>
                </a:solidFill>
                <a:effectLst/>
                <a:highlight>
                  <a:srgbClr val="FFFF00"/>
                </a:highlight>
                <a:latin typeface="Gill Sans MT" panose="020B0502020104020203" pitchFamily="34" charset="0"/>
              </a:rPr>
              <a:t>desires for other things </a:t>
            </a:r>
            <a:r>
              <a:rPr lang="en-US" sz="2800" dirty="0">
                <a:solidFill>
                  <a:schemeClr val="accent6">
                    <a:lumMod val="50000"/>
                  </a:schemeClr>
                </a:solidFill>
                <a:effectLst/>
                <a:latin typeface="Gill Sans MT" panose="020B0502020104020203" pitchFamily="34" charset="0"/>
              </a:rPr>
              <a:t>enter in and choke the word, and it proves unfruitful.</a:t>
            </a: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40455814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4" y="133351"/>
            <a:ext cx="7877176" cy="5715000"/>
          </a:xfrm>
        </p:spPr>
        <p:txBody>
          <a:bodyPr/>
          <a:lstStyle/>
          <a:p>
            <a:pPr marL="0" lvl="0" indent="0" algn="ctr">
              <a:buClrTx/>
              <a:buSzTx/>
              <a:buNone/>
            </a:pPr>
            <a:r>
              <a:rPr lang="en-US" altLang="en-US" sz="5100" kern="1200" dirty="0">
                <a:solidFill>
                  <a:srgbClr val="AC6D56">
                    <a:lumMod val="50000"/>
                  </a:srgbClr>
                </a:solidFill>
                <a:effectLst/>
                <a:latin typeface="Freestyle Script" panose="030804020302050B0404" pitchFamily="66" charset="0"/>
              </a:rPr>
              <a:t>Running the Race of Faith</a:t>
            </a:r>
          </a:p>
          <a:p>
            <a:pPr>
              <a:buFont typeface="Wingdings" pitchFamily="2" charset="2"/>
              <a:buNone/>
            </a:pPr>
            <a:endParaRPr lang="en-US" sz="100" dirty="0">
              <a:solidFill>
                <a:schemeClr val="accent6">
                  <a:lumMod val="50000"/>
                </a:schemeClr>
              </a:solidFill>
              <a:effectLst/>
              <a:latin typeface="Gill Sans MT" panose="020B0502020104020203" pitchFamily="34" charset="0"/>
            </a:endParaRPr>
          </a:p>
          <a:p>
            <a:pPr>
              <a:buNone/>
            </a:pPr>
            <a:r>
              <a:rPr lang="en-US" sz="2800" b="1" dirty="0">
                <a:solidFill>
                  <a:schemeClr val="accent6">
                    <a:lumMod val="50000"/>
                  </a:schemeClr>
                </a:solidFill>
                <a:effectLst/>
                <a:latin typeface="Gill Sans MT" panose="020B0502020104020203" pitchFamily="34" charset="0"/>
              </a:rPr>
              <a:t>1.  Qualification:</a:t>
            </a:r>
            <a:r>
              <a:rPr lang="en-US" sz="2800" dirty="0">
                <a:solidFill>
                  <a:schemeClr val="accent6">
                    <a:lumMod val="50000"/>
                  </a:schemeClr>
                </a:solidFill>
                <a:effectLst/>
                <a:latin typeface="Gill Sans MT" panose="020B0502020104020203" pitchFamily="34" charset="0"/>
              </a:rPr>
              <a:t>  What Jesus has done;  FAITH</a:t>
            </a:r>
            <a:endParaRPr lang="en-US" sz="1200" dirty="0">
              <a:solidFill>
                <a:schemeClr val="accent6">
                  <a:lumMod val="50000"/>
                </a:schemeClr>
              </a:solidFill>
              <a:effectLst/>
              <a:latin typeface="Gill Sans MT" panose="020B0502020104020203" pitchFamily="34" charset="0"/>
            </a:endParaRPr>
          </a:p>
          <a:p>
            <a:pPr marL="0" indent="0">
              <a:buNone/>
            </a:pPr>
            <a:endParaRPr lang="en-US" sz="300" dirty="0">
              <a:solidFill>
                <a:schemeClr val="accent6">
                  <a:lumMod val="50000"/>
                </a:schemeClr>
              </a:solidFill>
              <a:effectLst/>
              <a:latin typeface="Gill Sans MT" panose="020B0502020104020203" pitchFamily="34" charset="0"/>
            </a:endParaRPr>
          </a:p>
          <a:p>
            <a:pPr marL="0" indent="0">
              <a:buNone/>
            </a:pPr>
            <a:r>
              <a:rPr lang="en-US" sz="2800" b="1" dirty="0">
                <a:solidFill>
                  <a:schemeClr val="accent6">
                    <a:lumMod val="50000"/>
                  </a:schemeClr>
                </a:solidFill>
                <a:effectLst/>
                <a:latin typeface="Gill Sans MT" panose="020B0502020104020203" pitchFamily="34" charset="0"/>
              </a:rPr>
              <a:t>2.</a:t>
            </a:r>
            <a:r>
              <a:rPr lang="en-US" sz="2800" dirty="0">
                <a:solidFill>
                  <a:schemeClr val="accent6">
                    <a:lumMod val="50000"/>
                  </a:schemeClr>
                </a:solidFill>
                <a:effectLst/>
                <a:latin typeface="Gill Sans MT" panose="020B0502020104020203" pitchFamily="34" charset="0"/>
              </a:rPr>
              <a:t>  The </a:t>
            </a:r>
            <a:r>
              <a:rPr lang="en-US" sz="2800" b="1" dirty="0">
                <a:solidFill>
                  <a:schemeClr val="accent6">
                    <a:lumMod val="50000"/>
                  </a:schemeClr>
                </a:solidFill>
                <a:effectLst/>
                <a:latin typeface="Gill Sans MT" panose="020B0502020104020203" pitchFamily="34" charset="0"/>
              </a:rPr>
              <a:t>Motivation: </a:t>
            </a:r>
            <a:r>
              <a:rPr lang="en-US" sz="2800" dirty="0">
                <a:solidFill>
                  <a:schemeClr val="accent6">
                    <a:lumMod val="50000"/>
                  </a:schemeClr>
                </a:solidFill>
                <a:effectLst/>
                <a:latin typeface="Gill Sans MT" panose="020B0502020104020203" pitchFamily="34" charset="0"/>
              </a:rPr>
              <a:t>the lives of faithful people </a:t>
            </a:r>
          </a:p>
          <a:p>
            <a:pPr marL="0" indent="0">
              <a:buNone/>
            </a:pPr>
            <a:endParaRPr lang="en-US" sz="300" dirty="0">
              <a:solidFill>
                <a:schemeClr val="accent6">
                  <a:lumMod val="50000"/>
                </a:schemeClr>
              </a:solidFill>
              <a:effectLst/>
              <a:latin typeface="Gill Sans MT" panose="020B0502020104020203" pitchFamily="34" charset="0"/>
            </a:endParaRPr>
          </a:p>
          <a:p>
            <a:pPr marL="0" lvl="0" indent="0">
              <a:buClr>
                <a:srgbClr val="FFCC66"/>
              </a:buClr>
              <a:buNone/>
            </a:pPr>
            <a:r>
              <a:rPr lang="en-US" sz="2800" b="1" dirty="0">
                <a:solidFill>
                  <a:srgbClr val="AC6D56">
                    <a:lumMod val="50000"/>
                  </a:srgbClr>
                </a:solidFill>
                <a:effectLst/>
                <a:latin typeface="Gill Sans MT" panose="020B0502020104020203" pitchFamily="34" charset="0"/>
              </a:rPr>
              <a:t>3.  </a:t>
            </a:r>
            <a:r>
              <a:rPr lang="en-US" sz="2800" dirty="0">
                <a:solidFill>
                  <a:srgbClr val="AC6D56">
                    <a:lumMod val="50000"/>
                  </a:srgbClr>
                </a:solidFill>
                <a:effectLst/>
                <a:latin typeface="Gill Sans MT" panose="020B0502020104020203" pitchFamily="34" charset="0"/>
              </a:rPr>
              <a:t>The </a:t>
            </a:r>
            <a:r>
              <a:rPr lang="en-US" sz="2800" b="1" dirty="0">
                <a:solidFill>
                  <a:srgbClr val="AC6D56">
                    <a:lumMod val="50000"/>
                  </a:srgbClr>
                </a:solidFill>
                <a:effectLst/>
                <a:latin typeface="Gill Sans MT" panose="020B0502020104020203" pitchFamily="34" charset="0"/>
              </a:rPr>
              <a:t>Preparation</a:t>
            </a:r>
            <a:r>
              <a:rPr lang="en-US" sz="2800" dirty="0">
                <a:solidFill>
                  <a:srgbClr val="AC6D56">
                    <a:lumMod val="50000"/>
                  </a:srgbClr>
                </a:solidFill>
                <a:effectLst/>
                <a:latin typeface="Gill Sans MT" panose="020B0502020104020203" pitchFamily="34" charset="0"/>
              </a:rPr>
              <a:t> for running the race</a:t>
            </a:r>
          </a:p>
          <a:p>
            <a:pPr marL="0" indent="0">
              <a:buNone/>
            </a:pPr>
            <a:r>
              <a:rPr lang="en-US" sz="500" dirty="0"/>
              <a:t> </a:t>
            </a:r>
          </a:p>
          <a:p>
            <a:pPr marL="0" indent="0">
              <a:buNone/>
            </a:pPr>
            <a:r>
              <a:rPr lang="en-US" sz="2650" dirty="0">
                <a:solidFill>
                  <a:schemeClr val="accent6">
                    <a:lumMod val="50000"/>
                  </a:schemeClr>
                </a:solidFill>
                <a:effectLst/>
                <a:latin typeface="Gill Sans MT" panose="020B0502020104020203" pitchFamily="34" charset="0"/>
              </a:rPr>
              <a:t>12:1  Therefore, since we are surrounded by such a great cloud of witnesses, </a:t>
            </a:r>
            <a:r>
              <a:rPr lang="en-US" sz="2700" b="1" dirty="0">
                <a:solidFill>
                  <a:schemeClr val="accent6">
                    <a:lumMod val="50000"/>
                  </a:schemeClr>
                </a:solidFill>
                <a:effectLst/>
                <a:highlight>
                  <a:srgbClr val="FFFF00"/>
                </a:highlight>
                <a:latin typeface="Gill Sans MT" panose="020B0502020104020203" pitchFamily="34" charset="0"/>
              </a:rPr>
              <a:t>let us throw off everything that hinders and the sin that so easily entangles</a:t>
            </a:r>
            <a:r>
              <a:rPr lang="en-US" sz="2700" dirty="0">
                <a:solidFill>
                  <a:schemeClr val="accent6">
                    <a:lumMod val="50000"/>
                  </a:schemeClr>
                </a:solidFill>
                <a:effectLst/>
                <a:latin typeface="Gill Sans MT" panose="020B0502020104020203" pitchFamily="34" charset="0"/>
              </a:rPr>
              <a:t>. </a:t>
            </a:r>
            <a:endParaRPr lang="en-US" sz="2800" dirty="0">
              <a:solidFill>
                <a:schemeClr val="accent6">
                  <a:lumMod val="50000"/>
                </a:schemeClr>
              </a:solidFill>
              <a:effectLst/>
              <a:latin typeface="Gill Sans MT" panose="020B0502020104020203" pitchFamily="34" charset="0"/>
            </a:endParaRPr>
          </a:p>
          <a:p>
            <a:pPr>
              <a:buFont typeface="Wingdings" pitchFamily="2" charset="2"/>
              <a:buNone/>
            </a:pPr>
            <a:endParaRPr lang="en-US" sz="600" dirty="0">
              <a:effectLst/>
              <a:latin typeface="Gill Sans MT" panose="020B0502020104020203" pitchFamily="34" charset="0"/>
            </a:endParaRPr>
          </a:p>
          <a:p>
            <a:pPr>
              <a:buNone/>
            </a:pPr>
            <a:r>
              <a:rPr lang="en-US" sz="2800" dirty="0">
                <a:solidFill>
                  <a:srgbClr val="AC6D56">
                    <a:lumMod val="50000"/>
                  </a:srgbClr>
                </a:solidFill>
                <a:effectLst/>
                <a:latin typeface="Gill Sans MT" panose="020B0502020104020203" pitchFamily="34" charset="0"/>
              </a:rPr>
              <a:t> let us also </a:t>
            </a:r>
            <a:r>
              <a:rPr lang="en-US" sz="2800" b="1" dirty="0">
                <a:solidFill>
                  <a:srgbClr val="AC6D56">
                    <a:lumMod val="50000"/>
                  </a:srgbClr>
                </a:solidFill>
                <a:effectLst/>
                <a:latin typeface="Gill Sans MT" panose="020B0502020104020203" pitchFamily="34" charset="0"/>
              </a:rPr>
              <a:t>lay aside every </a:t>
            </a:r>
            <a:r>
              <a:rPr lang="en-US" sz="2800" b="1" dirty="0">
                <a:solidFill>
                  <a:srgbClr val="AC6D56">
                    <a:lumMod val="50000"/>
                  </a:srgbClr>
                </a:solidFill>
                <a:effectLst/>
                <a:highlight>
                  <a:srgbClr val="FFFF00"/>
                </a:highlight>
                <a:latin typeface="Gill Sans MT" panose="020B0502020104020203" pitchFamily="34" charset="0"/>
              </a:rPr>
              <a:t>weight</a:t>
            </a:r>
            <a:r>
              <a:rPr lang="en-US" sz="2800" dirty="0">
                <a:solidFill>
                  <a:srgbClr val="AC6D56">
                    <a:lumMod val="50000"/>
                  </a:srgbClr>
                </a:solidFill>
                <a:effectLst/>
                <a:latin typeface="Gill Sans MT" panose="020B0502020104020203" pitchFamily="34" charset="0"/>
              </a:rPr>
              <a:t>, and sin which clings so closely,</a:t>
            </a: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2504894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4" y="133351"/>
            <a:ext cx="7877176" cy="5715000"/>
          </a:xfrm>
        </p:spPr>
        <p:txBody>
          <a:bodyPr/>
          <a:lstStyle/>
          <a:p>
            <a:pPr marL="0" lvl="0" indent="0" algn="ctr">
              <a:buClrTx/>
              <a:buSzTx/>
              <a:buNone/>
            </a:pPr>
            <a:r>
              <a:rPr lang="en-US" altLang="en-US" sz="5100" kern="1200" dirty="0">
                <a:solidFill>
                  <a:srgbClr val="AC6D56">
                    <a:lumMod val="50000"/>
                  </a:srgbClr>
                </a:solidFill>
                <a:effectLst/>
                <a:latin typeface="Freestyle Script" panose="030804020302050B0404" pitchFamily="66" charset="0"/>
              </a:rPr>
              <a:t>Running the Race of Faith</a:t>
            </a:r>
          </a:p>
          <a:p>
            <a:pPr>
              <a:buFont typeface="Wingdings" pitchFamily="2" charset="2"/>
              <a:buNone/>
            </a:pPr>
            <a:endParaRPr lang="en-US" sz="100" dirty="0">
              <a:solidFill>
                <a:schemeClr val="accent6">
                  <a:lumMod val="50000"/>
                </a:schemeClr>
              </a:solidFill>
              <a:effectLst/>
              <a:latin typeface="Gill Sans MT" panose="020B0502020104020203" pitchFamily="34" charset="0"/>
            </a:endParaRPr>
          </a:p>
          <a:p>
            <a:pPr>
              <a:buNone/>
            </a:pPr>
            <a:r>
              <a:rPr lang="en-US" sz="2800" b="1" dirty="0">
                <a:solidFill>
                  <a:schemeClr val="accent6">
                    <a:lumMod val="50000"/>
                  </a:schemeClr>
                </a:solidFill>
                <a:effectLst/>
                <a:latin typeface="Gill Sans MT" panose="020B0502020104020203" pitchFamily="34" charset="0"/>
              </a:rPr>
              <a:t>1.  Qualification:</a:t>
            </a:r>
            <a:r>
              <a:rPr lang="en-US" sz="2800" dirty="0">
                <a:solidFill>
                  <a:schemeClr val="accent6">
                    <a:lumMod val="50000"/>
                  </a:schemeClr>
                </a:solidFill>
                <a:effectLst/>
                <a:latin typeface="Gill Sans MT" panose="020B0502020104020203" pitchFamily="34" charset="0"/>
              </a:rPr>
              <a:t>  What Jesus has done;  FAITH</a:t>
            </a:r>
            <a:endParaRPr lang="en-US" sz="1200" dirty="0">
              <a:solidFill>
                <a:schemeClr val="accent6">
                  <a:lumMod val="50000"/>
                </a:schemeClr>
              </a:solidFill>
              <a:effectLst/>
              <a:latin typeface="Gill Sans MT" panose="020B0502020104020203" pitchFamily="34" charset="0"/>
            </a:endParaRPr>
          </a:p>
          <a:p>
            <a:pPr marL="0" indent="0">
              <a:buNone/>
            </a:pPr>
            <a:endParaRPr lang="en-US" sz="300" dirty="0">
              <a:solidFill>
                <a:schemeClr val="accent6">
                  <a:lumMod val="50000"/>
                </a:schemeClr>
              </a:solidFill>
              <a:effectLst/>
              <a:latin typeface="Gill Sans MT" panose="020B0502020104020203" pitchFamily="34" charset="0"/>
            </a:endParaRPr>
          </a:p>
          <a:p>
            <a:pPr marL="0" indent="0">
              <a:buNone/>
            </a:pPr>
            <a:r>
              <a:rPr lang="en-US" sz="2800" b="1" dirty="0">
                <a:solidFill>
                  <a:schemeClr val="accent6">
                    <a:lumMod val="50000"/>
                  </a:schemeClr>
                </a:solidFill>
                <a:effectLst/>
                <a:latin typeface="Gill Sans MT" panose="020B0502020104020203" pitchFamily="34" charset="0"/>
              </a:rPr>
              <a:t>2.</a:t>
            </a:r>
            <a:r>
              <a:rPr lang="en-US" sz="2800" dirty="0">
                <a:solidFill>
                  <a:schemeClr val="accent6">
                    <a:lumMod val="50000"/>
                  </a:schemeClr>
                </a:solidFill>
                <a:effectLst/>
                <a:latin typeface="Gill Sans MT" panose="020B0502020104020203" pitchFamily="34" charset="0"/>
              </a:rPr>
              <a:t>  The </a:t>
            </a:r>
            <a:r>
              <a:rPr lang="en-US" sz="2800" b="1" dirty="0">
                <a:solidFill>
                  <a:schemeClr val="accent6">
                    <a:lumMod val="50000"/>
                  </a:schemeClr>
                </a:solidFill>
                <a:effectLst/>
                <a:latin typeface="Gill Sans MT" panose="020B0502020104020203" pitchFamily="34" charset="0"/>
              </a:rPr>
              <a:t>Motivation: </a:t>
            </a:r>
            <a:r>
              <a:rPr lang="en-US" sz="2800" dirty="0">
                <a:solidFill>
                  <a:schemeClr val="accent6">
                    <a:lumMod val="50000"/>
                  </a:schemeClr>
                </a:solidFill>
                <a:effectLst/>
                <a:latin typeface="Gill Sans MT" panose="020B0502020104020203" pitchFamily="34" charset="0"/>
              </a:rPr>
              <a:t>the lives of faithful people </a:t>
            </a:r>
          </a:p>
          <a:p>
            <a:pPr marL="0" indent="0">
              <a:buNone/>
            </a:pPr>
            <a:endParaRPr lang="en-US" sz="300" dirty="0">
              <a:solidFill>
                <a:schemeClr val="accent6">
                  <a:lumMod val="50000"/>
                </a:schemeClr>
              </a:solidFill>
              <a:effectLst/>
              <a:latin typeface="Gill Sans MT" panose="020B0502020104020203" pitchFamily="34" charset="0"/>
            </a:endParaRPr>
          </a:p>
          <a:p>
            <a:pPr marL="0" lvl="0" indent="0">
              <a:buClr>
                <a:srgbClr val="FFCC66"/>
              </a:buClr>
              <a:buNone/>
            </a:pPr>
            <a:r>
              <a:rPr lang="en-US" sz="2800" b="1" dirty="0">
                <a:solidFill>
                  <a:srgbClr val="AC6D56">
                    <a:lumMod val="50000"/>
                  </a:srgbClr>
                </a:solidFill>
                <a:effectLst/>
                <a:latin typeface="Gill Sans MT" panose="020B0502020104020203" pitchFamily="34" charset="0"/>
              </a:rPr>
              <a:t>3.  </a:t>
            </a:r>
            <a:r>
              <a:rPr lang="en-US" sz="2800" dirty="0">
                <a:solidFill>
                  <a:srgbClr val="AC6D56">
                    <a:lumMod val="50000"/>
                  </a:srgbClr>
                </a:solidFill>
                <a:effectLst/>
                <a:latin typeface="Gill Sans MT" panose="020B0502020104020203" pitchFamily="34" charset="0"/>
              </a:rPr>
              <a:t>The </a:t>
            </a:r>
            <a:r>
              <a:rPr lang="en-US" sz="2800" b="1" dirty="0">
                <a:solidFill>
                  <a:srgbClr val="AC6D56">
                    <a:lumMod val="50000"/>
                  </a:srgbClr>
                </a:solidFill>
                <a:effectLst/>
                <a:latin typeface="Gill Sans MT" panose="020B0502020104020203" pitchFamily="34" charset="0"/>
              </a:rPr>
              <a:t>Preparation</a:t>
            </a:r>
            <a:r>
              <a:rPr lang="en-US" sz="2800" dirty="0">
                <a:solidFill>
                  <a:srgbClr val="AC6D56">
                    <a:lumMod val="50000"/>
                  </a:srgbClr>
                </a:solidFill>
                <a:effectLst/>
                <a:latin typeface="Gill Sans MT" panose="020B0502020104020203" pitchFamily="34" charset="0"/>
              </a:rPr>
              <a:t>: put aside hindrances / sin</a:t>
            </a:r>
          </a:p>
          <a:p>
            <a:pPr marL="0" indent="0">
              <a:buNone/>
            </a:pPr>
            <a:r>
              <a:rPr lang="en-US" sz="300" dirty="0"/>
              <a:t> </a:t>
            </a:r>
          </a:p>
          <a:p>
            <a:pPr marL="0" lvl="0" indent="0">
              <a:buClr>
                <a:srgbClr val="FFCC66"/>
              </a:buClr>
              <a:buNone/>
            </a:pPr>
            <a:r>
              <a:rPr lang="en-US" sz="2800" b="1" dirty="0">
                <a:solidFill>
                  <a:srgbClr val="AC6D56">
                    <a:lumMod val="50000"/>
                  </a:srgbClr>
                </a:solidFill>
                <a:effectLst/>
                <a:latin typeface="Gill Sans MT" panose="020B0502020104020203" pitchFamily="34" charset="0"/>
              </a:rPr>
              <a:t>4.  Running</a:t>
            </a:r>
            <a:r>
              <a:rPr lang="en-US" sz="2800" dirty="0">
                <a:solidFill>
                  <a:srgbClr val="AC6D56">
                    <a:lumMod val="50000"/>
                  </a:srgbClr>
                </a:solidFill>
                <a:effectLst/>
                <a:latin typeface="Gill Sans MT" panose="020B0502020104020203" pitchFamily="34" charset="0"/>
              </a:rPr>
              <a:t> the Race</a:t>
            </a:r>
          </a:p>
          <a:p>
            <a:pPr>
              <a:buFont typeface="Wingdings" pitchFamily="2" charset="2"/>
              <a:buNone/>
            </a:pPr>
            <a:endParaRPr lang="en-US" sz="500" dirty="0">
              <a:effectLst/>
              <a:latin typeface="Gill Sans MT" panose="020B0502020104020203" pitchFamily="34" charset="0"/>
            </a:endParaRPr>
          </a:p>
          <a:p>
            <a:pPr marL="0" lvl="0" indent="0">
              <a:buClr>
                <a:srgbClr val="FFCC66"/>
              </a:buClr>
              <a:buNone/>
            </a:pPr>
            <a:r>
              <a:rPr lang="en-US" sz="2100" dirty="0">
                <a:solidFill>
                  <a:srgbClr val="AC6D56">
                    <a:lumMod val="50000"/>
                  </a:srgbClr>
                </a:solidFill>
                <a:effectLst/>
                <a:latin typeface="Gill Sans MT" panose="020B0502020104020203" pitchFamily="34" charset="0"/>
              </a:rPr>
              <a:t>12:1  </a:t>
            </a:r>
            <a:r>
              <a:rPr lang="en-US" sz="2600" dirty="0">
                <a:solidFill>
                  <a:srgbClr val="AC6D56">
                    <a:lumMod val="50000"/>
                  </a:srgbClr>
                </a:solidFill>
                <a:effectLst/>
                <a:latin typeface="Gill Sans MT" panose="020B0502020104020203" pitchFamily="34" charset="0"/>
              </a:rPr>
              <a:t>Therefore, since we are surrounded by such a great cloud of witnesses, let us throw off everything that hinders and the sin that so easily entangles. And </a:t>
            </a:r>
            <a:r>
              <a:rPr lang="en-US" sz="2600" b="1" dirty="0">
                <a:solidFill>
                  <a:srgbClr val="AC6D56">
                    <a:lumMod val="50000"/>
                  </a:srgbClr>
                </a:solidFill>
                <a:effectLst/>
                <a:highlight>
                  <a:srgbClr val="FFFF00"/>
                </a:highlight>
                <a:latin typeface="Gill Sans MT" panose="020B0502020104020203" pitchFamily="34" charset="0"/>
              </a:rPr>
              <a:t>let us run with perseverance the race marked out for us</a:t>
            </a: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2296496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8" end="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4" y="476251"/>
            <a:ext cx="7610475" cy="5715000"/>
          </a:xfrm>
        </p:spPr>
        <p:txBody>
          <a:bodyPr/>
          <a:lstStyle/>
          <a:p>
            <a:pPr marL="0" indent="0">
              <a:buNone/>
            </a:pPr>
            <a:r>
              <a:rPr lang="en-US" sz="2200" dirty="0">
                <a:solidFill>
                  <a:schemeClr val="accent6">
                    <a:lumMod val="50000"/>
                  </a:schemeClr>
                </a:solidFill>
                <a:effectLst/>
                <a:latin typeface="Gill Sans MT" panose="020B0502020104020203" pitchFamily="34" charset="0"/>
              </a:rPr>
              <a:t>12: 5 </a:t>
            </a:r>
            <a:r>
              <a:rPr lang="en-US" sz="2800" dirty="0">
                <a:solidFill>
                  <a:schemeClr val="accent6">
                    <a:lumMod val="50000"/>
                  </a:schemeClr>
                </a:solidFill>
                <a:effectLst/>
                <a:latin typeface="Gill Sans MT" panose="020B0502020104020203" pitchFamily="34" charset="0"/>
              </a:rPr>
              <a:t>And have you completely forgotten this </a:t>
            </a:r>
            <a:r>
              <a:rPr lang="en-US" sz="2800" dirty="0">
                <a:solidFill>
                  <a:schemeClr val="accent6">
                    <a:lumMod val="50000"/>
                  </a:schemeClr>
                </a:solidFill>
                <a:effectLst/>
                <a:highlight>
                  <a:srgbClr val="FFFF00"/>
                </a:highlight>
                <a:latin typeface="Gill Sans MT" panose="020B0502020104020203" pitchFamily="34" charset="0"/>
              </a:rPr>
              <a:t>word of </a:t>
            </a:r>
            <a:r>
              <a:rPr lang="en-US" sz="2800" u="sng" dirty="0">
                <a:solidFill>
                  <a:schemeClr val="accent6">
                    <a:lumMod val="50000"/>
                  </a:schemeClr>
                </a:solidFill>
                <a:effectLst/>
                <a:highlight>
                  <a:srgbClr val="FFFF00"/>
                </a:highlight>
                <a:latin typeface="Gill Sans MT" panose="020B0502020104020203" pitchFamily="34" charset="0"/>
              </a:rPr>
              <a:t>encouragement</a:t>
            </a:r>
            <a:r>
              <a:rPr lang="en-US" sz="2800" dirty="0">
                <a:solidFill>
                  <a:schemeClr val="accent6">
                    <a:lumMod val="50000"/>
                  </a:schemeClr>
                </a:solidFill>
                <a:effectLst/>
                <a:latin typeface="Gill Sans MT" panose="020B0502020104020203" pitchFamily="34" charset="0"/>
              </a:rPr>
              <a:t> that addresses you as a father addresses his son? It says, “My son, </a:t>
            </a:r>
            <a:r>
              <a:rPr lang="en-US" sz="2800" dirty="0">
                <a:solidFill>
                  <a:schemeClr val="accent6">
                    <a:lumMod val="50000"/>
                  </a:schemeClr>
                </a:solidFill>
                <a:effectLst/>
                <a:highlight>
                  <a:srgbClr val="FFFF00"/>
                </a:highlight>
                <a:latin typeface="Gill Sans MT" panose="020B0502020104020203" pitchFamily="34" charset="0"/>
              </a:rPr>
              <a:t>do not make light of the Lord’s discipline</a:t>
            </a:r>
            <a:r>
              <a:rPr lang="en-US" sz="2800" dirty="0">
                <a:solidFill>
                  <a:schemeClr val="accent6">
                    <a:lumMod val="50000"/>
                  </a:schemeClr>
                </a:solidFill>
                <a:effectLst/>
                <a:latin typeface="Gill Sans MT" panose="020B0502020104020203" pitchFamily="34" charset="0"/>
              </a:rPr>
              <a:t>, and </a:t>
            </a:r>
            <a:r>
              <a:rPr lang="en-US" sz="2800" dirty="0">
                <a:solidFill>
                  <a:schemeClr val="accent6">
                    <a:lumMod val="50000"/>
                  </a:schemeClr>
                </a:solidFill>
                <a:effectLst/>
                <a:highlight>
                  <a:srgbClr val="FFFF00"/>
                </a:highlight>
                <a:latin typeface="Gill Sans MT" panose="020B0502020104020203" pitchFamily="34" charset="0"/>
              </a:rPr>
              <a:t>do not lose heart </a:t>
            </a:r>
            <a:r>
              <a:rPr lang="en-US" sz="2800" dirty="0">
                <a:solidFill>
                  <a:schemeClr val="accent6">
                    <a:lumMod val="50000"/>
                  </a:schemeClr>
                </a:solidFill>
                <a:effectLst/>
                <a:latin typeface="Gill Sans MT" panose="020B0502020104020203" pitchFamily="34" charset="0"/>
              </a:rPr>
              <a:t>when he rebukes you, </a:t>
            </a:r>
          </a:p>
          <a:p>
            <a:pPr marL="0" indent="0">
              <a:buNone/>
            </a:pPr>
            <a:r>
              <a:rPr lang="en-US" sz="2200" dirty="0">
                <a:solidFill>
                  <a:schemeClr val="accent6">
                    <a:lumMod val="50000"/>
                  </a:schemeClr>
                </a:solidFill>
                <a:effectLst/>
                <a:latin typeface="Gill Sans MT" panose="020B0502020104020203" pitchFamily="34" charset="0"/>
              </a:rPr>
              <a:t>6</a:t>
            </a:r>
            <a:r>
              <a:rPr lang="en-US" sz="2800" dirty="0">
                <a:solidFill>
                  <a:schemeClr val="accent6">
                    <a:lumMod val="50000"/>
                  </a:schemeClr>
                </a:solidFill>
                <a:effectLst/>
                <a:latin typeface="Gill Sans MT" panose="020B0502020104020203" pitchFamily="34" charset="0"/>
              </a:rPr>
              <a:t> because </a:t>
            </a:r>
            <a:r>
              <a:rPr lang="en-US" sz="2800" dirty="0">
                <a:solidFill>
                  <a:schemeClr val="accent6">
                    <a:lumMod val="50000"/>
                  </a:schemeClr>
                </a:solidFill>
                <a:effectLst/>
                <a:highlight>
                  <a:srgbClr val="FFFF00"/>
                </a:highlight>
                <a:latin typeface="Gill Sans MT" panose="020B0502020104020203" pitchFamily="34" charset="0"/>
              </a:rPr>
              <a:t>the Lord disciplines the one he loves</a:t>
            </a:r>
            <a:r>
              <a:rPr lang="en-US" sz="2800" dirty="0">
                <a:solidFill>
                  <a:schemeClr val="accent6">
                    <a:lumMod val="50000"/>
                  </a:schemeClr>
                </a:solidFill>
                <a:effectLst/>
                <a:latin typeface="Gill Sans MT" panose="020B0502020104020203" pitchFamily="34" charset="0"/>
              </a:rPr>
              <a:t>, and he chastens everyone he accepts as his son.” </a:t>
            </a:r>
          </a:p>
          <a:p>
            <a:pPr marL="0" indent="0">
              <a:buNone/>
            </a:pPr>
            <a:r>
              <a:rPr lang="en-US" sz="2200" dirty="0">
                <a:solidFill>
                  <a:schemeClr val="accent6">
                    <a:lumMod val="50000"/>
                  </a:schemeClr>
                </a:solidFill>
                <a:effectLst/>
                <a:latin typeface="Gill Sans MT" panose="020B0502020104020203" pitchFamily="34" charset="0"/>
              </a:rPr>
              <a:t>7</a:t>
            </a:r>
            <a:r>
              <a:rPr lang="en-US" sz="2800" dirty="0">
                <a:solidFill>
                  <a:schemeClr val="accent6">
                    <a:lumMod val="50000"/>
                  </a:schemeClr>
                </a:solidFill>
                <a:effectLst/>
                <a:latin typeface="Gill Sans MT" panose="020B0502020104020203" pitchFamily="34" charset="0"/>
              </a:rPr>
              <a:t>  Endure hardship as discipline; </a:t>
            </a:r>
            <a:r>
              <a:rPr lang="en-US" sz="2800" dirty="0">
                <a:solidFill>
                  <a:schemeClr val="accent6">
                    <a:lumMod val="50000"/>
                  </a:schemeClr>
                </a:solidFill>
                <a:effectLst/>
                <a:highlight>
                  <a:srgbClr val="FFFF00"/>
                </a:highlight>
                <a:latin typeface="Gill Sans MT" panose="020B0502020104020203" pitchFamily="34" charset="0"/>
              </a:rPr>
              <a:t>God is treating you as his children</a:t>
            </a:r>
            <a:r>
              <a:rPr lang="en-US" sz="2800" dirty="0">
                <a:solidFill>
                  <a:schemeClr val="accent6">
                    <a:lumMod val="50000"/>
                  </a:schemeClr>
                </a:solidFill>
                <a:effectLst/>
                <a:latin typeface="Gill Sans MT" panose="020B0502020104020203" pitchFamily="34" charset="0"/>
              </a:rPr>
              <a:t>. </a:t>
            </a: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454481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4" y="133351"/>
            <a:ext cx="7877176" cy="5715000"/>
          </a:xfrm>
        </p:spPr>
        <p:txBody>
          <a:bodyPr/>
          <a:lstStyle/>
          <a:p>
            <a:pPr marL="0" lvl="0" indent="0" algn="ctr">
              <a:buClrTx/>
              <a:buSzTx/>
              <a:buNone/>
            </a:pPr>
            <a:r>
              <a:rPr lang="en-US" altLang="en-US" sz="5100" kern="1200" dirty="0">
                <a:solidFill>
                  <a:srgbClr val="AC6D56">
                    <a:lumMod val="50000"/>
                  </a:srgbClr>
                </a:solidFill>
                <a:effectLst/>
                <a:latin typeface="Freestyle Script" panose="030804020302050B0404" pitchFamily="66" charset="0"/>
              </a:rPr>
              <a:t>Running the Race of Faith</a:t>
            </a:r>
          </a:p>
          <a:p>
            <a:pPr>
              <a:buFont typeface="Wingdings" pitchFamily="2" charset="2"/>
              <a:buNone/>
            </a:pPr>
            <a:endParaRPr lang="en-US" sz="100" dirty="0">
              <a:solidFill>
                <a:schemeClr val="accent6">
                  <a:lumMod val="50000"/>
                </a:schemeClr>
              </a:solidFill>
              <a:effectLst/>
              <a:latin typeface="Gill Sans MT" panose="020B0502020104020203" pitchFamily="34" charset="0"/>
            </a:endParaRPr>
          </a:p>
          <a:p>
            <a:pPr>
              <a:buNone/>
            </a:pPr>
            <a:r>
              <a:rPr lang="en-US" sz="2800" b="1" dirty="0">
                <a:solidFill>
                  <a:schemeClr val="accent6">
                    <a:lumMod val="50000"/>
                  </a:schemeClr>
                </a:solidFill>
                <a:effectLst/>
                <a:latin typeface="Gill Sans MT" panose="020B0502020104020203" pitchFamily="34" charset="0"/>
              </a:rPr>
              <a:t>1.  Qualification:</a:t>
            </a:r>
            <a:r>
              <a:rPr lang="en-US" sz="2800" dirty="0">
                <a:solidFill>
                  <a:schemeClr val="accent6">
                    <a:lumMod val="50000"/>
                  </a:schemeClr>
                </a:solidFill>
                <a:effectLst/>
                <a:latin typeface="Gill Sans MT" panose="020B0502020104020203" pitchFamily="34" charset="0"/>
              </a:rPr>
              <a:t>  What Jesus has done;  FAITH</a:t>
            </a:r>
            <a:endParaRPr lang="en-US" sz="1200" dirty="0">
              <a:solidFill>
                <a:schemeClr val="accent6">
                  <a:lumMod val="50000"/>
                </a:schemeClr>
              </a:solidFill>
              <a:effectLst/>
              <a:latin typeface="Gill Sans MT" panose="020B0502020104020203" pitchFamily="34" charset="0"/>
            </a:endParaRPr>
          </a:p>
          <a:p>
            <a:pPr marL="0" indent="0">
              <a:buNone/>
            </a:pPr>
            <a:endParaRPr lang="en-US" sz="300" dirty="0">
              <a:solidFill>
                <a:schemeClr val="accent6">
                  <a:lumMod val="50000"/>
                </a:schemeClr>
              </a:solidFill>
              <a:effectLst/>
              <a:latin typeface="Gill Sans MT" panose="020B0502020104020203" pitchFamily="34" charset="0"/>
            </a:endParaRPr>
          </a:p>
          <a:p>
            <a:pPr marL="0" indent="0">
              <a:buNone/>
            </a:pPr>
            <a:r>
              <a:rPr lang="en-US" sz="2800" b="1" dirty="0">
                <a:solidFill>
                  <a:schemeClr val="accent6">
                    <a:lumMod val="50000"/>
                  </a:schemeClr>
                </a:solidFill>
                <a:effectLst/>
                <a:latin typeface="Gill Sans MT" panose="020B0502020104020203" pitchFamily="34" charset="0"/>
              </a:rPr>
              <a:t>2.</a:t>
            </a:r>
            <a:r>
              <a:rPr lang="en-US" sz="2800" dirty="0">
                <a:solidFill>
                  <a:schemeClr val="accent6">
                    <a:lumMod val="50000"/>
                  </a:schemeClr>
                </a:solidFill>
                <a:effectLst/>
                <a:latin typeface="Gill Sans MT" panose="020B0502020104020203" pitchFamily="34" charset="0"/>
              </a:rPr>
              <a:t>  The </a:t>
            </a:r>
            <a:r>
              <a:rPr lang="en-US" sz="2800" b="1" dirty="0">
                <a:solidFill>
                  <a:schemeClr val="accent6">
                    <a:lumMod val="50000"/>
                  </a:schemeClr>
                </a:solidFill>
                <a:effectLst/>
                <a:latin typeface="Gill Sans MT" panose="020B0502020104020203" pitchFamily="34" charset="0"/>
              </a:rPr>
              <a:t>Motivation: </a:t>
            </a:r>
            <a:r>
              <a:rPr lang="en-US" sz="2800" dirty="0">
                <a:solidFill>
                  <a:schemeClr val="accent6">
                    <a:lumMod val="50000"/>
                  </a:schemeClr>
                </a:solidFill>
                <a:effectLst/>
                <a:latin typeface="Gill Sans MT" panose="020B0502020104020203" pitchFamily="34" charset="0"/>
              </a:rPr>
              <a:t>the lives of faithful people </a:t>
            </a:r>
          </a:p>
          <a:p>
            <a:pPr marL="0" indent="0">
              <a:buNone/>
            </a:pPr>
            <a:endParaRPr lang="en-US" sz="300" dirty="0">
              <a:solidFill>
                <a:schemeClr val="accent6">
                  <a:lumMod val="50000"/>
                </a:schemeClr>
              </a:solidFill>
              <a:effectLst/>
              <a:latin typeface="Gill Sans MT" panose="020B0502020104020203" pitchFamily="34" charset="0"/>
            </a:endParaRPr>
          </a:p>
          <a:p>
            <a:pPr marL="0" lvl="0" indent="0">
              <a:buClr>
                <a:srgbClr val="FFCC66"/>
              </a:buClr>
              <a:buNone/>
            </a:pPr>
            <a:r>
              <a:rPr lang="en-US" sz="2800" b="1" dirty="0">
                <a:solidFill>
                  <a:srgbClr val="AC6D56">
                    <a:lumMod val="50000"/>
                  </a:srgbClr>
                </a:solidFill>
                <a:effectLst/>
                <a:latin typeface="Gill Sans MT" panose="020B0502020104020203" pitchFamily="34" charset="0"/>
              </a:rPr>
              <a:t>3.  </a:t>
            </a:r>
            <a:r>
              <a:rPr lang="en-US" sz="2800" dirty="0">
                <a:solidFill>
                  <a:srgbClr val="AC6D56">
                    <a:lumMod val="50000"/>
                  </a:srgbClr>
                </a:solidFill>
                <a:effectLst/>
                <a:latin typeface="Gill Sans MT" panose="020B0502020104020203" pitchFamily="34" charset="0"/>
              </a:rPr>
              <a:t>The </a:t>
            </a:r>
            <a:r>
              <a:rPr lang="en-US" sz="2800" b="1" dirty="0">
                <a:solidFill>
                  <a:srgbClr val="AC6D56">
                    <a:lumMod val="50000"/>
                  </a:srgbClr>
                </a:solidFill>
                <a:effectLst/>
                <a:latin typeface="Gill Sans MT" panose="020B0502020104020203" pitchFamily="34" charset="0"/>
              </a:rPr>
              <a:t>Preparation</a:t>
            </a:r>
            <a:r>
              <a:rPr lang="en-US" sz="2800" dirty="0">
                <a:solidFill>
                  <a:srgbClr val="AC6D56">
                    <a:lumMod val="50000"/>
                  </a:srgbClr>
                </a:solidFill>
                <a:effectLst/>
                <a:latin typeface="Gill Sans MT" panose="020B0502020104020203" pitchFamily="34" charset="0"/>
              </a:rPr>
              <a:t>: put aside hindrances / sin</a:t>
            </a:r>
          </a:p>
          <a:p>
            <a:pPr marL="0" indent="0">
              <a:buNone/>
            </a:pPr>
            <a:r>
              <a:rPr lang="en-US" sz="300" dirty="0"/>
              <a:t> </a:t>
            </a:r>
          </a:p>
          <a:p>
            <a:pPr marL="0" lvl="0" indent="0">
              <a:buClr>
                <a:srgbClr val="FFCC66"/>
              </a:buClr>
              <a:buNone/>
            </a:pPr>
            <a:r>
              <a:rPr lang="en-US" sz="2800" b="1" dirty="0">
                <a:solidFill>
                  <a:srgbClr val="AC6D56">
                    <a:lumMod val="50000"/>
                  </a:srgbClr>
                </a:solidFill>
                <a:effectLst/>
                <a:latin typeface="Gill Sans MT" panose="020B0502020104020203" pitchFamily="34" charset="0"/>
              </a:rPr>
              <a:t>4.  Running</a:t>
            </a:r>
            <a:r>
              <a:rPr lang="en-US" sz="2800" dirty="0">
                <a:solidFill>
                  <a:srgbClr val="AC6D56">
                    <a:lumMod val="50000"/>
                  </a:srgbClr>
                </a:solidFill>
                <a:effectLst/>
                <a:latin typeface="Gill Sans MT" panose="020B0502020104020203" pitchFamily="34" charset="0"/>
              </a:rPr>
              <a:t> the Race</a:t>
            </a:r>
          </a:p>
          <a:p>
            <a:pPr>
              <a:buFont typeface="Wingdings" pitchFamily="2" charset="2"/>
              <a:buNone/>
            </a:pPr>
            <a:endParaRPr lang="en-US" sz="500" dirty="0">
              <a:effectLst/>
              <a:latin typeface="Gill Sans MT" panose="020B0502020104020203" pitchFamily="34" charset="0"/>
            </a:endParaRPr>
          </a:p>
          <a:p>
            <a:pPr marL="0" lvl="0" indent="0">
              <a:buClr>
                <a:srgbClr val="FFCC66"/>
              </a:buClr>
              <a:buNone/>
            </a:pPr>
            <a:r>
              <a:rPr lang="en-US" sz="2100" dirty="0">
                <a:solidFill>
                  <a:srgbClr val="AC6D56">
                    <a:lumMod val="50000"/>
                  </a:srgbClr>
                </a:solidFill>
                <a:effectLst/>
                <a:latin typeface="Gill Sans MT" panose="020B0502020104020203" pitchFamily="34" charset="0"/>
              </a:rPr>
              <a:t>12:1  </a:t>
            </a:r>
            <a:r>
              <a:rPr lang="en-US" sz="2600" dirty="0">
                <a:solidFill>
                  <a:srgbClr val="AC6D56">
                    <a:lumMod val="50000"/>
                  </a:srgbClr>
                </a:solidFill>
                <a:effectLst/>
                <a:latin typeface="Gill Sans MT" panose="020B0502020104020203" pitchFamily="34" charset="0"/>
              </a:rPr>
              <a:t>Therefore, since we are surrounded by such a great cloud of witnesses, let us throw off everything that hinders and the sin that so easily entangles. And </a:t>
            </a:r>
            <a:r>
              <a:rPr lang="en-US" sz="2600" b="1" dirty="0">
                <a:solidFill>
                  <a:srgbClr val="AC6D56">
                    <a:lumMod val="50000"/>
                  </a:srgbClr>
                </a:solidFill>
                <a:effectLst/>
                <a:highlight>
                  <a:srgbClr val="FFFF00"/>
                </a:highlight>
                <a:latin typeface="Gill Sans MT" panose="020B0502020104020203" pitchFamily="34" charset="0"/>
              </a:rPr>
              <a:t>let us run with perseverance the race marked out for us</a:t>
            </a: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5816466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4" y="476251"/>
            <a:ext cx="7610475" cy="5715000"/>
          </a:xfrm>
        </p:spPr>
        <p:txBody>
          <a:bodyPr/>
          <a:lstStyle/>
          <a:p>
            <a:pPr algn="ctr">
              <a:buNone/>
            </a:pPr>
            <a:r>
              <a:rPr lang="en-US" sz="3200" dirty="0">
                <a:solidFill>
                  <a:schemeClr val="accent6">
                    <a:lumMod val="50000"/>
                  </a:schemeClr>
                </a:solidFill>
                <a:effectLst/>
                <a:latin typeface="Gill Sans MT" panose="020B0502020104020203" pitchFamily="34" charset="0"/>
              </a:rPr>
              <a:t>Not by might, not by power</a:t>
            </a:r>
          </a:p>
          <a:p>
            <a:pPr algn="ctr">
              <a:buNone/>
            </a:pPr>
            <a:r>
              <a:rPr lang="en-US" sz="3200" dirty="0">
                <a:solidFill>
                  <a:schemeClr val="accent6">
                    <a:lumMod val="50000"/>
                  </a:schemeClr>
                </a:solidFill>
                <a:effectLst/>
                <a:latin typeface="Gill Sans MT" panose="020B0502020104020203" pitchFamily="34" charset="0"/>
              </a:rPr>
              <a:t>But by the Spirit of God</a:t>
            </a:r>
          </a:p>
          <a:p>
            <a:pPr algn="ctr">
              <a:buNone/>
            </a:pPr>
            <a:r>
              <a:rPr lang="en-US" sz="3200" dirty="0">
                <a:solidFill>
                  <a:schemeClr val="accent6">
                    <a:lumMod val="50000"/>
                  </a:schemeClr>
                </a:solidFill>
                <a:effectLst/>
                <a:latin typeface="Gill Sans MT" panose="020B0502020104020203" pitchFamily="34" charset="0"/>
              </a:rPr>
              <a:t>Yes, I will run the race</a:t>
            </a:r>
          </a:p>
          <a:p>
            <a:pPr algn="ctr">
              <a:buNone/>
            </a:pPr>
            <a:r>
              <a:rPr lang="en-US" sz="3200" dirty="0">
                <a:solidFill>
                  <a:schemeClr val="accent6">
                    <a:lumMod val="50000"/>
                  </a:schemeClr>
                </a:solidFill>
                <a:effectLst/>
                <a:latin typeface="Gill Sans MT" panose="020B0502020104020203" pitchFamily="34" charset="0"/>
              </a:rPr>
              <a:t>'Till I see Your face</a:t>
            </a: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30471518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4" y="133351"/>
            <a:ext cx="7610475" cy="5715000"/>
          </a:xfrm>
        </p:spPr>
        <p:txBody>
          <a:bodyPr/>
          <a:lstStyle/>
          <a:p>
            <a:pPr marL="0" lvl="0" indent="0" algn="ctr">
              <a:buClrTx/>
              <a:buSzTx/>
              <a:buNone/>
            </a:pPr>
            <a:r>
              <a:rPr lang="en-US" altLang="en-US" sz="5100" kern="1200" dirty="0">
                <a:solidFill>
                  <a:srgbClr val="AC6D56">
                    <a:lumMod val="50000"/>
                  </a:srgbClr>
                </a:solidFill>
                <a:effectLst/>
                <a:latin typeface="Freestyle Script" panose="030804020302050B0404" pitchFamily="66" charset="0"/>
              </a:rPr>
              <a:t>Running the Race of Faith</a:t>
            </a:r>
          </a:p>
          <a:p>
            <a:pPr lvl="0">
              <a:buClr>
                <a:srgbClr val="FFCC66"/>
              </a:buClr>
              <a:buNone/>
            </a:pPr>
            <a:endParaRPr lang="en-US" sz="100" dirty="0">
              <a:solidFill>
                <a:srgbClr val="AC6D56">
                  <a:lumMod val="50000"/>
                </a:srgbClr>
              </a:solidFill>
              <a:effectLst/>
              <a:latin typeface="Gill Sans MT" panose="020B0502020104020203" pitchFamily="34" charset="0"/>
            </a:endParaRPr>
          </a:p>
          <a:p>
            <a:pPr lvl="0">
              <a:buClr>
                <a:srgbClr val="FFCC66"/>
              </a:buClr>
              <a:buNone/>
            </a:pPr>
            <a:r>
              <a:rPr lang="en-US" sz="2800" b="1" dirty="0">
                <a:solidFill>
                  <a:srgbClr val="AC6D56">
                    <a:lumMod val="50000"/>
                  </a:srgbClr>
                </a:solidFill>
                <a:effectLst/>
                <a:latin typeface="Gill Sans MT" panose="020B0502020104020203" pitchFamily="34" charset="0"/>
              </a:rPr>
              <a:t>1.  Qualification:</a:t>
            </a:r>
            <a:r>
              <a:rPr lang="en-US" sz="2800" dirty="0">
                <a:solidFill>
                  <a:srgbClr val="AC6D56">
                    <a:lumMod val="50000"/>
                  </a:srgbClr>
                </a:solidFill>
                <a:effectLst/>
                <a:latin typeface="Gill Sans MT" panose="020B0502020104020203" pitchFamily="34" charset="0"/>
              </a:rPr>
              <a:t>  What Jesus has done;  FAITH</a:t>
            </a:r>
            <a:endParaRPr lang="en-US" sz="1200" dirty="0">
              <a:solidFill>
                <a:srgbClr val="AC6D56">
                  <a:lumMod val="50000"/>
                </a:srgbClr>
              </a:solidFill>
              <a:effectLst/>
              <a:latin typeface="Gill Sans MT" panose="020B0502020104020203" pitchFamily="34" charset="0"/>
            </a:endParaRPr>
          </a:p>
          <a:p>
            <a:pPr marL="0" lvl="0" indent="0">
              <a:buClr>
                <a:srgbClr val="FFCC66"/>
              </a:buClr>
              <a:buNone/>
            </a:pPr>
            <a:endParaRPr lang="en-US" sz="300" dirty="0">
              <a:solidFill>
                <a:srgbClr val="AC6D56">
                  <a:lumMod val="50000"/>
                </a:srgbClr>
              </a:solidFill>
              <a:effectLst/>
              <a:latin typeface="Gill Sans MT" panose="020B0502020104020203" pitchFamily="34" charset="0"/>
            </a:endParaRPr>
          </a:p>
          <a:p>
            <a:pPr marL="0" lvl="0" indent="0">
              <a:buClr>
                <a:srgbClr val="FFCC66"/>
              </a:buClr>
              <a:buNone/>
            </a:pPr>
            <a:r>
              <a:rPr lang="en-US" sz="2800" b="1" dirty="0">
                <a:solidFill>
                  <a:srgbClr val="AC6D56">
                    <a:lumMod val="50000"/>
                  </a:srgbClr>
                </a:solidFill>
                <a:effectLst/>
                <a:latin typeface="Gill Sans MT" panose="020B0502020104020203" pitchFamily="34" charset="0"/>
              </a:rPr>
              <a:t>2.</a:t>
            </a:r>
            <a:r>
              <a:rPr lang="en-US" sz="2800" dirty="0">
                <a:solidFill>
                  <a:srgbClr val="AC6D56">
                    <a:lumMod val="50000"/>
                  </a:srgbClr>
                </a:solidFill>
                <a:effectLst/>
                <a:latin typeface="Gill Sans MT" panose="020B0502020104020203" pitchFamily="34" charset="0"/>
              </a:rPr>
              <a:t>  The </a:t>
            </a:r>
            <a:r>
              <a:rPr lang="en-US" sz="2800" b="1" dirty="0">
                <a:solidFill>
                  <a:srgbClr val="AC6D56">
                    <a:lumMod val="50000"/>
                  </a:srgbClr>
                </a:solidFill>
                <a:effectLst/>
                <a:latin typeface="Gill Sans MT" panose="020B0502020104020203" pitchFamily="34" charset="0"/>
              </a:rPr>
              <a:t>Motivation: </a:t>
            </a:r>
            <a:r>
              <a:rPr lang="en-US" sz="2800" dirty="0">
                <a:solidFill>
                  <a:srgbClr val="AC6D56">
                    <a:lumMod val="50000"/>
                  </a:srgbClr>
                </a:solidFill>
                <a:effectLst/>
                <a:latin typeface="Gill Sans MT" panose="020B0502020104020203" pitchFamily="34" charset="0"/>
              </a:rPr>
              <a:t>the lives of faithful people </a:t>
            </a:r>
          </a:p>
          <a:p>
            <a:pPr marL="0" lvl="0" indent="0">
              <a:buClr>
                <a:srgbClr val="FFCC66"/>
              </a:buClr>
              <a:buNone/>
            </a:pPr>
            <a:endParaRPr lang="en-US" sz="300" dirty="0">
              <a:solidFill>
                <a:srgbClr val="AC6D56">
                  <a:lumMod val="50000"/>
                </a:srgbClr>
              </a:solidFill>
              <a:effectLst/>
              <a:latin typeface="Gill Sans MT" panose="020B0502020104020203" pitchFamily="34" charset="0"/>
            </a:endParaRPr>
          </a:p>
          <a:p>
            <a:pPr marL="0" lvl="0" indent="0">
              <a:buClr>
                <a:srgbClr val="FFCC66"/>
              </a:buClr>
              <a:buNone/>
            </a:pPr>
            <a:r>
              <a:rPr lang="en-US" sz="2800" b="1" dirty="0">
                <a:solidFill>
                  <a:srgbClr val="AC6D56">
                    <a:lumMod val="50000"/>
                  </a:srgbClr>
                </a:solidFill>
                <a:effectLst/>
                <a:latin typeface="Gill Sans MT" panose="020B0502020104020203" pitchFamily="34" charset="0"/>
              </a:rPr>
              <a:t>3.  </a:t>
            </a:r>
            <a:r>
              <a:rPr lang="en-US" sz="2800" dirty="0">
                <a:solidFill>
                  <a:srgbClr val="AC6D56">
                    <a:lumMod val="50000"/>
                  </a:srgbClr>
                </a:solidFill>
                <a:effectLst/>
                <a:latin typeface="Gill Sans MT" panose="020B0502020104020203" pitchFamily="34" charset="0"/>
              </a:rPr>
              <a:t>The </a:t>
            </a:r>
            <a:r>
              <a:rPr lang="en-US" sz="2800" b="1" dirty="0">
                <a:solidFill>
                  <a:srgbClr val="AC6D56">
                    <a:lumMod val="50000"/>
                  </a:srgbClr>
                </a:solidFill>
                <a:effectLst/>
                <a:latin typeface="Gill Sans MT" panose="020B0502020104020203" pitchFamily="34" charset="0"/>
              </a:rPr>
              <a:t>Preparation</a:t>
            </a:r>
            <a:r>
              <a:rPr lang="en-US" sz="2800" dirty="0">
                <a:solidFill>
                  <a:srgbClr val="AC6D56">
                    <a:lumMod val="50000"/>
                  </a:srgbClr>
                </a:solidFill>
                <a:effectLst/>
                <a:latin typeface="Gill Sans MT" panose="020B0502020104020203" pitchFamily="34" charset="0"/>
              </a:rPr>
              <a:t>: put aside hindrances / sin</a:t>
            </a:r>
          </a:p>
          <a:p>
            <a:pPr marL="0" lvl="0" indent="0">
              <a:buClr>
                <a:srgbClr val="FFCC66"/>
              </a:buClr>
              <a:buNone/>
            </a:pPr>
            <a:r>
              <a:rPr lang="en-US" sz="300" dirty="0">
                <a:solidFill>
                  <a:srgbClr val="FFFFFF"/>
                </a:solidFill>
              </a:rPr>
              <a:t> </a:t>
            </a:r>
          </a:p>
          <a:p>
            <a:pPr marL="0" lvl="0" indent="0">
              <a:buClr>
                <a:srgbClr val="FFCC66"/>
              </a:buClr>
              <a:buNone/>
            </a:pPr>
            <a:r>
              <a:rPr lang="en-US" sz="2800" b="1" dirty="0">
                <a:solidFill>
                  <a:srgbClr val="AC6D56">
                    <a:lumMod val="50000"/>
                  </a:srgbClr>
                </a:solidFill>
                <a:effectLst/>
                <a:latin typeface="Gill Sans MT" panose="020B0502020104020203" pitchFamily="34" charset="0"/>
              </a:rPr>
              <a:t>4.  Run</a:t>
            </a:r>
            <a:r>
              <a:rPr lang="en-US" sz="2800" dirty="0">
                <a:solidFill>
                  <a:srgbClr val="AC6D56">
                    <a:lumMod val="50000"/>
                  </a:srgbClr>
                </a:solidFill>
                <a:effectLst/>
                <a:latin typeface="Gill Sans MT" panose="020B0502020104020203" pitchFamily="34" charset="0"/>
              </a:rPr>
              <a:t> the Race: with patient endurance</a:t>
            </a:r>
          </a:p>
          <a:p>
            <a:pPr>
              <a:buFont typeface="Wingdings" pitchFamily="2" charset="2"/>
              <a:buNone/>
            </a:pPr>
            <a:endParaRPr lang="en-US" sz="300" dirty="0">
              <a:solidFill>
                <a:schemeClr val="accent6">
                  <a:lumMod val="50000"/>
                </a:schemeClr>
              </a:solidFill>
              <a:effectLst/>
              <a:latin typeface="Gill Sans MT" panose="020B0502020104020203" pitchFamily="34" charset="0"/>
            </a:endParaRPr>
          </a:p>
          <a:p>
            <a:pPr marL="0" lvl="0" indent="0">
              <a:buClr>
                <a:srgbClr val="FFCC66"/>
              </a:buClr>
              <a:buNone/>
            </a:pPr>
            <a:r>
              <a:rPr lang="en-US" sz="2800" b="1" dirty="0">
                <a:solidFill>
                  <a:srgbClr val="AC6D56">
                    <a:lumMod val="50000"/>
                  </a:srgbClr>
                </a:solidFill>
                <a:effectLst/>
                <a:latin typeface="Gill Sans MT" panose="020B0502020104020203" pitchFamily="34" charset="0"/>
              </a:rPr>
              <a:t>5.  </a:t>
            </a:r>
            <a:r>
              <a:rPr lang="en-US" sz="2800" dirty="0">
                <a:solidFill>
                  <a:srgbClr val="AC6D56">
                    <a:lumMod val="50000"/>
                  </a:srgbClr>
                </a:solidFill>
                <a:effectLst/>
                <a:latin typeface="Gill Sans MT" panose="020B0502020104020203" pitchFamily="34" charset="0"/>
              </a:rPr>
              <a:t>The </a:t>
            </a:r>
            <a:r>
              <a:rPr lang="en-US" sz="2800" b="1" dirty="0">
                <a:solidFill>
                  <a:srgbClr val="AC6D56">
                    <a:lumMod val="50000"/>
                  </a:srgbClr>
                </a:solidFill>
                <a:effectLst/>
                <a:latin typeface="Gill Sans MT" panose="020B0502020104020203" pitchFamily="34" charset="0"/>
              </a:rPr>
              <a:t>Inspiration</a:t>
            </a:r>
            <a:r>
              <a:rPr lang="en-US" sz="2800" dirty="0">
                <a:solidFill>
                  <a:srgbClr val="AC6D56">
                    <a:lumMod val="50000"/>
                  </a:srgbClr>
                </a:solidFill>
                <a:effectLst/>
                <a:latin typeface="Gill Sans MT" panose="020B0502020104020203" pitchFamily="34" charset="0"/>
              </a:rPr>
              <a:t> for running </a:t>
            </a:r>
          </a:p>
          <a:p>
            <a:pPr>
              <a:buFont typeface="Wingdings" pitchFamily="2" charset="2"/>
              <a:buNone/>
            </a:pPr>
            <a:endParaRPr lang="en-US" sz="200" dirty="0">
              <a:solidFill>
                <a:schemeClr val="accent6">
                  <a:lumMod val="50000"/>
                </a:schemeClr>
              </a:solidFill>
              <a:effectLst/>
              <a:latin typeface="Gill Sans MT" panose="020B0502020104020203" pitchFamily="34" charset="0"/>
            </a:endParaRPr>
          </a:p>
          <a:p>
            <a:pPr marL="0" indent="0">
              <a:buNone/>
            </a:pPr>
            <a:r>
              <a:rPr lang="en-US" sz="2100" dirty="0">
                <a:solidFill>
                  <a:srgbClr val="AC6D56">
                    <a:lumMod val="50000"/>
                  </a:srgbClr>
                </a:solidFill>
                <a:effectLst/>
                <a:latin typeface="Gill Sans MT" panose="020B0502020104020203" pitchFamily="34" charset="0"/>
              </a:rPr>
              <a:t>12:2  </a:t>
            </a:r>
            <a:r>
              <a:rPr lang="en-US" sz="2600" dirty="0">
                <a:solidFill>
                  <a:srgbClr val="AC6D56">
                    <a:lumMod val="50000"/>
                  </a:srgbClr>
                </a:solidFill>
                <a:effectLst/>
                <a:latin typeface="Gill Sans MT" panose="020B0502020104020203" pitchFamily="34" charset="0"/>
              </a:rPr>
              <a:t>fixing our eyes on Jesus, the pioneer and perfecter of faith. For the joy set before him he endured the cross, scorning its shame, and sat down at the right hand of the throne of God. </a:t>
            </a:r>
          </a:p>
          <a:p>
            <a:pPr marL="0" indent="0">
              <a:buNone/>
            </a:pPr>
            <a:r>
              <a:rPr lang="en-US" dirty="0">
                <a:effectLst/>
              </a:rPr>
              <a:t> </a:t>
            </a:r>
            <a:endParaRPr lang="en-US" sz="2800" dirty="0">
              <a:solidFill>
                <a:schemeClr val="accent6">
                  <a:lumMod val="50000"/>
                </a:schemeClr>
              </a:solidFill>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3867824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10" end="1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4" y="476251"/>
            <a:ext cx="7610475" cy="5715000"/>
          </a:xfrm>
        </p:spPr>
        <p:txBody>
          <a:bodyPr/>
          <a:lstStyle/>
          <a:p>
            <a:pPr>
              <a:buNone/>
            </a:pPr>
            <a:r>
              <a:rPr lang="en-US" sz="3200" dirty="0">
                <a:solidFill>
                  <a:schemeClr val="accent6">
                    <a:lumMod val="50000"/>
                  </a:schemeClr>
                </a:solidFill>
                <a:effectLst/>
                <a:latin typeface="Gill Sans MT" panose="020B0502020104020203" pitchFamily="34" charset="0"/>
              </a:rPr>
              <a:t>…., putting aside every weight and the sin that so easily ensnares us, </a:t>
            </a:r>
          </a:p>
          <a:p>
            <a:pPr>
              <a:buNone/>
            </a:pPr>
            <a:r>
              <a:rPr lang="en-US" sz="3200" dirty="0">
                <a:solidFill>
                  <a:schemeClr val="accent6">
                    <a:lumMod val="50000"/>
                  </a:schemeClr>
                </a:solidFill>
                <a:effectLst/>
                <a:latin typeface="Gill Sans MT" panose="020B0502020104020203" pitchFamily="34" charset="0"/>
              </a:rPr>
              <a:t>let us run with patient endurance the race that has been set before us, </a:t>
            </a:r>
          </a:p>
          <a:p>
            <a:pPr>
              <a:buNone/>
            </a:pPr>
            <a:r>
              <a:rPr lang="en-US" sz="3200" dirty="0">
                <a:solidFill>
                  <a:schemeClr val="accent6">
                    <a:lumMod val="50000"/>
                  </a:schemeClr>
                </a:solidFill>
                <a:effectLst/>
                <a:latin typeface="Gill Sans MT" panose="020B0502020104020203" pitchFamily="34" charset="0"/>
              </a:rPr>
              <a:t>fixing our eyes on Jesus, … </a:t>
            </a:r>
          </a:p>
          <a:p>
            <a:pPr>
              <a:buFont typeface="Wingdings" pitchFamily="2" charset="2"/>
              <a:buNone/>
            </a:pPr>
            <a:endParaRPr lang="en-US" sz="2250" dirty="0">
              <a:effectLst/>
              <a:latin typeface="Gill Sans MT" panose="020B0502020104020203" pitchFamily="34" charset="0"/>
            </a:endParaRPr>
          </a:p>
          <a:p>
            <a:pPr>
              <a:buNone/>
            </a:pPr>
            <a:r>
              <a:rPr lang="en-US" dirty="0">
                <a:solidFill>
                  <a:schemeClr val="accent6">
                    <a:lumMod val="50000"/>
                  </a:schemeClr>
                </a:solidFill>
                <a:effectLst/>
                <a:latin typeface="Gill Sans MT" panose="020B0502020104020203" pitchFamily="34" charset="0"/>
              </a:rPr>
              <a:t>					</a:t>
            </a:r>
            <a:r>
              <a:rPr lang="en-US" sz="2600" dirty="0">
                <a:solidFill>
                  <a:schemeClr val="accent6">
                    <a:lumMod val="50000"/>
                  </a:schemeClr>
                </a:solidFill>
                <a:effectLst/>
                <a:latin typeface="Gill Sans MT" panose="020B0502020104020203" pitchFamily="34" charset="0"/>
              </a:rPr>
              <a:t>from Hebrews 12:1,2</a:t>
            </a:r>
            <a:r>
              <a:rPr lang="en-US" dirty="0">
                <a:solidFill>
                  <a:schemeClr val="accent6">
                    <a:lumMod val="50000"/>
                  </a:schemeClr>
                </a:solidFill>
                <a:effectLst/>
                <a:latin typeface="Gill Sans MT" panose="020B0502020104020203" pitchFamily="34" charset="0"/>
              </a:rPr>
              <a:t> </a:t>
            </a: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41017613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4" y="133351"/>
            <a:ext cx="7610475" cy="5715000"/>
          </a:xfrm>
        </p:spPr>
        <p:txBody>
          <a:bodyPr/>
          <a:lstStyle/>
          <a:p>
            <a:pPr marL="0" lvl="0" indent="0" algn="ctr">
              <a:buClrTx/>
              <a:buSzTx/>
              <a:buNone/>
            </a:pPr>
            <a:r>
              <a:rPr lang="en-US" altLang="en-US" sz="5100" kern="1200" dirty="0">
                <a:solidFill>
                  <a:srgbClr val="AC6D56">
                    <a:lumMod val="50000"/>
                  </a:srgbClr>
                </a:solidFill>
                <a:effectLst/>
                <a:latin typeface="Freestyle Script" panose="030804020302050B0404" pitchFamily="66" charset="0"/>
              </a:rPr>
              <a:t>Running the Race of Faith</a:t>
            </a:r>
          </a:p>
          <a:p>
            <a:pPr lvl="0">
              <a:buClr>
                <a:srgbClr val="FFCC66"/>
              </a:buClr>
              <a:buNone/>
            </a:pPr>
            <a:endParaRPr lang="en-US" sz="100" dirty="0">
              <a:solidFill>
                <a:srgbClr val="AC6D56">
                  <a:lumMod val="50000"/>
                </a:srgbClr>
              </a:solidFill>
              <a:effectLst/>
              <a:latin typeface="Gill Sans MT" panose="020B0502020104020203" pitchFamily="34" charset="0"/>
            </a:endParaRPr>
          </a:p>
          <a:p>
            <a:pPr lvl="0">
              <a:buClr>
                <a:srgbClr val="FFCC66"/>
              </a:buClr>
              <a:buNone/>
            </a:pPr>
            <a:r>
              <a:rPr lang="en-US" sz="2800" b="1" dirty="0">
                <a:solidFill>
                  <a:srgbClr val="AC6D56">
                    <a:lumMod val="50000"/>
                  </a:srgbClr>
                </a:solidFill>
                <a:effectLst/>
                <a:latin typeface="Gill Sans MT" panose="020B0502020104020203" pitchFamily="34" charset="0"/>
              </a:rPr>
              <a:t>1.  Qualification:</a:t>
            </a:r>
            <a:r>
              <a:rPr lang="en-US" sz="2800" dirty="0">
                <a:solidFill>
                  <a:srgbClr val="AC6D56">
                    <a:lumMod val="50000"/>
                  </a:srgbClr>
                </a:solidFill>
                <a:effectLst/>
                <a:latin typeface="Gill Sans MT" panose="020B0502020104020203" pitchFamily="34" charset="0"/>
              </a:rPr>
              <a:t>  What Jesus has done;  FAITH</a:t>
            </a:r>
            <a:endParaRPr lang="en-US" sz="1200" dirty="0">
              <a:solidFill>
                <a:srgbClr val="AC6D56">
                  <a:lumMod val="50000"/>
                </a:srgbClr>
              </a:solidFill>
              <a:effectLst/>
              <a:latin typeface="Gill Sans MT" panose="020B0502020104020203" pitchFamily="34" charset="0"/>
            </a:endParaRPr>
          </a:p>
          <a:p>
            <a:pPr marL="0" lvl="0" indent="0">
              <a:buClr>
                <a:srgbClr val="FFCC66"/>
              </a:buClr>
              <a:buNone/>
            </a:pPr>
            <a:endParaRPr lang="en-US" sz="300" dirty="0">
              <a:solidFill>
                <a:srgbClr val="AC6D56">
                  <a:lumMod val="50000"/>
                </a:srgbClr>
              </a:solidFill>
              <a:effectLst/>
              <a:latin typeface="Gill Sans MT" panose="020B0502020104020203" pitchFamily="34" charset="0"/>
            </a:endParaRPr>
          </a:p>
          <a:p>
            <a:pPr marL="0" lvl="0" indent="0">
              <a:buClr>
                <a:srgbClr val="FFCC66"/>
              </a:buClr>
              <a:buNone/>
            </a:pPr>
            <a:r>
              <a:rPr lang="en-US" sz="2800" b="1" dirty="0">
                <a:solidFill>
                  <a:srgbClr val="AC6D56">
                    <a:lumMod val="50000"/>
                  </a:srgbClr>
                </a:solidFill>
                <a:effectLst/>
                <a:latin typeface="Gill Sans MT" panose="020B0502020104020203" pitchFamily="34" charset="0"/>
              </a:rPr>
              <a:t>2.</a:t>
            </a:r>
            <a:r>
              <a:rPr lang="en-US" sz="2800" dirty="0">
                <a:solidFill>
                  <a:srgbClr val="AC6D56">
                    <a:lumMod val="50000"/>
                  </a:srgbClr>
                </a:solidFill>
                <a:effectLst/>
                <a:latin typeface="Gill Sans MT" panose="020B0502020104020203" pitchFamily="34" charset="0"/>
              </a:rPr>
              <a:t>  The </a:t>
            </a:r>
            <a:r>
              <a:rPr lang="en-US" sz="2800" b="1" dirty="0">
                <a:solidFill>
                  <a:srgbClr val="AC6D56">
                    <a:lumMod val="50000"/>
                  </a:srgbClr>
                </a:solidFill>
                <a:effectLst/>
                <a:latin typeface="Gill Sans MT" panose="020B0502020104020203" pitchFamily="34" charset="0"/>
              </a:rPr>
              <a:t>Motivation: </a:t>
            </a:r>
            <a:r>
              <a:rPr lang="en-US" sz="2800" dirty="0">
                <a:solidFill>
                  <a:srgbClr val="AC6D56">
                    <a:lumMod val="50000"/>
                  </a:srgbClr>
                </a:solidFill>
                <a:effectLst/>
                <a:latin typeface="Gill Sans MT" panose="020B0502020104020203" pitchFamily="34" charset="0"/>
              </a:rPr>
              <a:t>the lives of faithful people </a:t>
            </a:r>
          </a:p>
          <a:p>
            <a:pPr marL="0" lvl="0" indent="0">
              <a:buClr>
                <a:srgbClr val="FFCC66"/>
              </a:buClr>
              <a:buNone/>
            </a:pPr>
            <a:endParaRPr lang="en-US" sz="300" dirty="0">
              <a:solidFill>
                <a:srgbClr val="AC6D56">
                  <a:lumMod val="50000"/>
                </a:srgbClr>
              </a:solidFill>
              <a:effectLst/>
              <a:latin typeface="Gill Sans MT" panose="020B0502020104020203" pitchFamily="34" charset="0"/>
            </a:endParaRPr>
          </a:p>
          <a:p>
            <a:pPr marL="0" lvl="0" indent="0">
              <a:buClr>
                <a:srgbClr val="FFCC66"/>
              </a:buClr>
              <a:buNone/>
            </a:pPr>
            <a:r>
              <a:rPr lang="en-US" sz="2800" b="1" dirty="0">
                <a:solidFill>
                  <a:srgbClr val="AC6D56">
                    <a:lumMod val="50000"/>
                  </a:srgbClr>
                </a:solidFill>
                <a:effectLst/>
                <a:latin typeface="Gill Sans MT" panose="020B0502020104020203" pitchFamily="34" charset="0"/>
              </a:rPr>
              <a:t>3.  </a:t>
            </a:r>
            <a:r>
              <a:rPr lang="en-US" sz="2800" dirty="0">
                <a:solidFill>
                  <a:srgbClr val="AC6D56">
                    <a:lumMod val="50000"/>
                  </a:srgbClr>
                </a:solidFill>
                <a:effectLst/>
                <a:latin typeface="Gill Sans MT" panose="020B0502020104020203" pitchFamily="34" charset="0"/>
              </a:rPr>
              <a:t>The </a:t>
            </a:r>
            <a:r>
              <a:rPr lang="en-US" sz="2800" b="1" dirty="0">
                <a:solidFill>
                  <a:srgbClr val="AC6D56">
                    <a:lumMod val="50000"/>
                  </a:srgbClr>
                </a:solidFill>
                <a:effectLst/>
                <a:latin typeface="Gill Sans MT" panose="020B0502020104020203" pitchFamily="34" charset="0"/>
              </a:rPr>
              <a:t>Preparation</a:t>
            </a:r>
            <a:r>
              <a:rPr lang="en-US" sz="2800" dirty="0">
                <a:solidFill>
                  <a:srgbClr val="AC6D56">
                    <a:lumMod val="50000"/>
                  </a:srgbClr>
                </a:solidFill>
                <a:effectLst/>
                <a:latin typeface="Gill Sans MT" panose="020B0502020104020203" pitchFamily="34" charset="0"/>
              </a:rPr>
              <a:t>: put aside hindrances / sin</a:t>
            </a:r>
          </a:p>
          <a:p>
            <a:pPr marL="0" lvl="0" indent="0">
              <a:buClr>
                <a:srgbClr val="FFCC66"/>
              </a:buClr>
              <a:buNone/>
            </a:pPr>
            <a:r>
              <a:rPr lang="en-US" sz="300" dirty="0">
                <a:solidFill>
                  <a:srgbClr val="FFFFFF"/>
                </a:solidFill>
              </a:rPr>
              <a:t> </a:t>
            </a:r>
          </a:p>
          <a:p>
            <a:pPr marL="0" lvl="0" indent="0">
              <a:buClr>
                <a:srgbClr val="FFCC66"/>
              </a:buClr>
              <a:buNone/>
            </a:pPr>
            <a:r>
              <a:rPr lang="en-US" sz="2800" b="1" dirty="0">
                <a:solidFill>
                  <a:srgbClr val="AC6D56">
                    <a:lumMod val="50000"/>
                  </a:srgbClr>
                </a:solidFill>
                <a:effectLst/>
                <a:latin typeface="Gill Sans MT" panose="020B0502020104020203" pitchFamily="34" charset="0"/>
              </a:rPr>
              <a:t>4.  Run</a:t>
            </a:r>
            <a:r>
              <a:rPr lang="en-US" sz="2800" dirty="0">
                <a:solidFill>
                  <a:srgbClr val="AC6D56">
                    <a:lumMod val="50000"/>
                  </a:srgbClr>
                </a:solidFill>
                <a:effectLst/>
                <a:latin typeface="Gill Sans MT" panose="020B0502020104020203" pitchFamily="34" charset="0"/>
              </a:rPr>
              <a:t> the Race: with patient endurance</a:t>
            </a:r>
          </a:p>
          <a:p>
            <a:pPr>
              <a:buFont typeface="Wingdings" pitchFamily="2" charset="2"/>
              <a:buNone/>
            </a:pPr>
            <a:endParaRPr lang="en-US" sz="300" dirty="0">
              <a:solidFill>
                <a:schemeClr val="accent6">
                  <a:lumMod val="50000"/>
                </a:schemeClr>
              </a:solidFill>
              <a:effectLst/>
              <a:latin typeface="Gill Sans MT" panose="020B0502020104020203" pitchFamily="34" charset="0"/>
            </a:endParaRPr>
          </a:p>
          <a:p>
            <a:pPr marL="0" lvl="0" indent="0">
              <a:buClr>
                <a:srgbClr val="FFCC66"/>
              </a:buClr>
              <a:buNone/>
            </a:pPr>
            <a:r>
              <a:rPr lang="en-US" sz="2800" b="1" dirty="0">
                <a:solidFill>
                  <a:srgbClr val="AC6D56">
                    <a:lumMod val="50000"/>
                  </a:srgbClr>
                </a:solidFill>
                <a:effectLst/>
                <a:latin typeface="Gill Sans MT" panose="020B0502020104020203" pitchFamily="34" charset="0"/>
              </a:rPr>
              <a:t>5.  </a:t>
            </a:r>
            <a:r>
              <a:rPr lang="en-US" sz="2800" dirty="0">
                <a:solidFill>
                  <a:srgbClr val="AC6D56">
                    <a:lumMod val="50000"/>
                  </a:srgbClr>
                </a:solidFill>
                <a:effectLst/>
                <a:latin typeface="Gill Sans MT" panose="020B0502020104020203" pitchFamily="34" charset="0"/>
              </a:rPr>
              <a:t>The </a:t>
            </a:r>
            <a:r>
              <a:rPr lang="en-US" sz="2800" b="1" dirty="0">
                <a:solidFill>
                  <a:srgbClr val="AC6D56">
                    <a:lumMod val="50000"/>
                  </a:srgbClr>
                </a:solidFill>
                <a:effectLst/>
                <a:latin typeface="Gill Sans MT" panose="020B0502020104020203" pitchFamily="34" charset="0"/>
              </a:rPr>
              <a:t>Inspiration:  </a:t>
            </a:r>
            <a:r>
              <a:rPr lang="en-US" sz="2800" dirty="0">
                <a:solidFill>
                  <a:srgbClr val="AC6D56">
                    <a:lumMod val="50000"/>
                  </a:srgbClr>
                </a:solidFill>
                <a:effectLst/>
                <a:latin typeface="Gill Sans MT" panose="020B0502020104020203" pitchFamily="34" charset="0"/>
              </a:rPr>
              <a:t>JESUS</a:t>
            </a:r>
            <a:endParaRPr lang="en-US" sz="2800" dirty="0">
              <a:solidFill>
                <a:schemeClr val="accent6">
                  <a:lumMod val="50000"/>
                </a:schemeClr>
              </a:solidFill>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21294577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838199" y="476251"/>
            <a:ext cx="7781926" cy="5715000"/>
          </a:xfrm>
        </p:spPr>
        <p:txBody>
          <a:bodyPr/>
          <a:lstStyle/>
          <a:p>
            <a:pPr marL="0" indent="0">
              <a:buNone/>
            </a:pPr>
            <a:r>
              <a:rPr lang="en-US" sz="2300" dirty="0">
                <a:solidFill>
                  <a:srgbClr val="AC6D56">
                    <a:lumMod val="50000"/>
                  </a:srgbClr>
                </a:solidFill>
                <a:effectLst/>
                <a:latin typeface="Gill Sans MT" panose="020B0502020104020203" pitchFamily="34" charset="0"/>
              </a:rPr>
              <a:t>2 Timothy 4:7 </a:t>
            </a:r>
            <a:r>
              <a:rPr lang="en-US" sz="2900" dirty="0">
                <a:solidFill>
                  <a:srgbClr val="AC6D56">
                    <a:lumMod val="50000"/>
                  </a:srgbClr>
                </a:solidFill>
                <a:effectLst/>
                <a:latin typeface="Gill Sans MT" panose="020B0502020104020203" pitchFamily="34" charset="0"/>
              </a:rPr>
              <a:t> I have fought the good fight, </a:t>
            </a:r>
            <a:r>
              <a:rPr lang="en-US" sz="3100" b="1" dirty="0">
                <a:solidFill>
                  <a:srgbClr val="AC6D56">
                    <a:lumMod val="50000"/>
                  </a:srgbClr>
                </a:solidFill>
                <a:effectLst/>
                <a:latin typeface="Gill Sans MT" panose="020B0502020104020203" pitchFamily="34" charset="0"/>
              </a:rPr>
              <a:t>I have finished the race</a:t>
            </a:r>
            <a:r>
              <a:rPr lang="en-US" sz="3100" dirty="0">
                <a:solidFill>
                  <a:srgbClr val="AC6D56">
                    <a:lumMod val="50000"/>
                  </a:srgbClr>
                </a:solidFill>
                <a:effectLst/>
                <a:latin typeface="Gill Sans MT" panose="020B0502020104020203" pitchFamily="34" charset="0"/>
              </a:rPr>
              <a:t>, </a:t>
            </a:r>
            <a:r>
              <a:rPr lang="en-US" sz="2900" dirty="0">
                <a:solidFill>
                  <a:srgbClr val="AC6D56">
                    <a:lumMod val="50000"/>
                  </a:srgbClr>
                </a:solidFill>
                <a:effectLst/>
                <a:latin typeface="Gill Sans MT" panose="020B0502020104020203" pitchFamily="34" charset="0"/>
              </a:rPr>
              <a:t>I have kept the faith. </a:t>
            </a:r>
          </a:p>
          <a:p>
            <a:pPr marL="0" indent="0">
              <a:buNone/>
            </a:pPr>
            <a:r>
              <a:rPr lang="en-US" sz="2200" dirty="0">
                <a:solidFill>
                  <a:srgbClr val="AC6D56">
                    <a:lumMod val="50000"/>
                  </a:srgbClr>
                </a:solidFill>
                <a:effectLst/>
                <a:latin typeface="Gill Sans MT" panose="020B0502020104020203" pitchFamily="34" charset="0"/>
              </a:rPr>
              <a:t>8   </a:t>
            </a:r>
            <a:r>
              <a:rPr lang="en-US" sz="2900" dirty="0">
                <a:solidFill>
                  <a:srgbClr val="AC6D56">
                    <a:lumMod val="50000"/>
                  </a:srgbClr>
                </a:solidFill>
                <a:effectLst/>
                <a:latin typeface="Gill Sans MT" panose="020B0502020104020203" pitchFamily="34" charset="0"/>
              </a:rPr>
              <a:t>Henceforth there is laid up for me the </a:t>
            </a:r>
            <a:r>
              <a:rPr lang="en-US" sz="3050" b="1" dirty="0">
                <a:solidFill>
                  <a:srgbClr val="AC6D56">
                    <a:lumMod val="50000"/>
                  </a:srgbClr>
                </a:solidFill>
                <a:effectLst/>
                <a:latin typeface="Gill Sans MT" panose="020B0502020104020203" pitchFamily="34" charset="0"/>
              </a:rPr>
              <a:t>crown   of righteousness</a:t>
            </a:r>
            <a:r>
              <a:rPr lang="en-US" sz="2900" dirty="0">
                <a:solidFill>
                  <a:srgbClr val="AC6D56">
                    <a:lumMod val="50000"/>
                  </a:srgbClr>
                </a:solidFill>
                <a:effectLst/>
                <a:latin typeface="Gill Sans MT" panose="020B0502020104020203" pitchFamily="34" charset="0"/>
              </a:rPr>
              <a:t>, which the Lord, the righteous judge, will award to me on that day, and not only to me but also to all who have loved his appearing.</a:t>
            </a: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29208428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4" y="476251"/>
            <a:ext cx="7610475" cy="5715000"/>
          </a:xfrm>
        </p:spPr>
        <p:txBody>
          <a:bodyPr/>
          <a:lstStyle/>
          <a:p>
            <a:pPr>
              <a:buFont typeface="Wingdings" pitchFamily="2" charset="2"/>
              <a:buNone/>
            </a:pPr>
            <a:r>
              <a:rPr lang="en-US" sz="2800" dirty="0">
                <a:solidFill>
                  <a:schemeClr val="accent6">
                    <a:lumMod val="50000"/>
                  </a:schemeClr>
                </a:solidFill>
                <a:effectLst/>
                <a:latin typeface="Gill Sans MT" panose="020B0502020104020203" pitchFamily="34" charset="0"/>
              </a:rPr>
              <a:t>a d</a:t>
            </a: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12023805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MY" dirty="0"/>
          </a:p>
        </p:txBody>
      </p:sp>
      <p:sp>
        <p:nvSpPr>
          <p:cNvPr id="3" name="Subtitle 2"/>
          <p:cNvSpPr>
            <a:spLocks noGrp="1"/>
          </p:cNvSpPr>
          <p:nvPr>
            <p:ph type="subTitle" idx="1"/>
          </p:nvPr>
        </p:nvSpPr>
        <p:spPr/>
        <p:txBody>
          <a:bodyPr/>
          <a:lstStyle/>
          <a:p>
            <a:endParaRPr lang="en-MY"/>
          </a:p>
        </p:txBody>
      </p:sp>
      <p:pic>
        <p:nvPicPr>
          <p:cNvPr id="5" name="Picture 2" descr="Image result for olympics 2020">
            <a:extLst>
              <a:ext uri="{FF2B5EF4-FFF2-40B4-BE49-F238E27FC236}">
                <a16:creationId xmlns:a16="http://schemas.microsoft.com/office/drawing/2014/main" xmlns="" id="{6B8B6A2B-4748-4362-A604-002F21B8A3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6026" y="600076"/>
            <a:ext cx="4095750" cy="4095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01871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MY" dirty="0"/>
          </a:p>
        </p:txBody>
      </p:sp>
      <p:sp>
        <p:nvSpPr>
          <p:cNvPr id="3" name="Subtitle 2"/>
          <p:cNvSpPr>
            <a:spLocks noGrp="1"/>
          </p:cNvSpPr>
          <p:nvPr>
            <p:ph type="subTitle" idx="1"/>
          </p:nvPr>
        </p:nvSpPr>
        <p:spPr/>
        <p:txBody>
          <a:bodyPr/>
          <a:lstStyle/>
          <a:p>
            <a:endParaRPr lang="en-MY"/>
          </a:p>
        </p:txBody>
      </p:sp>
      <p:pic>
        <p:nvPicPr>
          <p:cNvPr id="6" name="Picture 2" descr="https://japantoday-asset.scdn3.secure.raxcdn.com/img/store/79/c8/033af6cc4c46831b303c0efaa96420c26430/ringsfriday/_w850.jpg">
            <a:extLst>
              <a:ext uri="{FF2B5EF4-FFF2-40B4-BE49-F238E27FC236}">
                <a16:creationId xmlns:a16="http://schemas.microsoft.com/office/drawing/2014/main" xmlns="" id="{C2AEDD5A-19D1-43AE-A89C-3E2188C5F9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848" y="-180975"/>
            <a:ext cx="7772401" cy="51755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29606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MY" dirty="0"/>
          </a:p>
        </p:txBody>
      </p:sp>
      <p:sp>
        <p:nvSpPr>
          <p:cNvPr id="3" name="Subtitle 2"/>
          <p:cNvSpPr>
            <a:spLocks noGrp="1"/>
          </p:cNvSpPr>
          <p:nvPr>
            <p:ph type="subTitle" idx="1"/>
          </p:nvPr>
        </p:nvSpPr>
        <p:spPr/>
        <p:txBody>
          <a:bodyPr/>
          <a:lstStyle/>
          <a:p>
            <a:endParaRPr lang="en-MY"/>
          </a:p>
        </p:txBody>
      </p:sp>
      <p:pic>
        <p:nvPicPr>
          <p:cNvPr id="6" name="Picture 2" descr="https://tokyo2020.org/assets/img/pages/news/20200124-01-01.jpg">
            <a:extLst>
              <a:ext uri="{FF2B5EF4-FFF2-40B4-BE49-F238E27FC236}">
                <a16:creationId xmlns:a16="http://schemas.microsoft.com/office/drawing/2014/main" xmlns="" id="{8DE86698-B57D-43B5-B869-C0CB545E96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14350"/>
            <a:ext cx="9117183" cy="609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60610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MY" dirty="0"/>
          </a:p>
        </p:txBody>
      </p:sp>
      <p:sp>
        <p:nvSpPr>
          <p:cNvPr id="3" name="Subtitle 2"/>
          <p:cNvSpPr>
            <a:spLocks noGrp="1"/>
          </p:cNvSpPr>
          <p:nvPr>
            <p:ph type="subTitle" idx="1"/>
          </p:nvPr>
        </p:nvSpPr>
        <p:spPr/>
        <p:txBody>
          <a:bodyPr/>
          <a:lstStyle/>
          <a:p>
            <a:endParaRPr lang="en-MY"/>
          </a:p>
        </p:txBody>
      </p:sp>
      <p:pic>
        <p:nvPicPr>
          <p:cNvPr id="5" name="Picture 2" descr="https://tokyo2020.org/assets/img/pages/news/20200124-01-02.jpg">
            <a:extLst>
              <a:ext uri="{FF2B5EF4-FFF2-40B4-BE49-F238E27FC236}">
                <a16:creationId xmlns:a16="http://schemas.microsoft.com/office/drawing/2014/main" xmlns="" id="{61BFD509-807D-477C-98E6-8EE157A8D2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 y="-409575"/>
            <a:ext cx="9217836" cy="6210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5905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4" y="333376"/>
            <a:ext cx="7610475" cy="5715000"/>
          </a:xfrm>
        </p:spPr>
        <p:txBody>
          <a:bodyPr/>
          <a:lstStyle/>
          <a:p>
            <a:pPr marL="0" indent="0">
              <a:buNone/>
            </a:pPr>
            <a:r>
              <a:rPr lang="en-US" dirty="0">
                <a:solidFill>
                  <a:schemeClr val="accent6">
                    <a:lumMod val="50000"/>
                  </a:schemeClr>
                </a:solidFill>
                <a:effectLst/>
                <a:latin typeface="Gill Sans MT" panose="020B0502020104020203" pitchFamily="34" charset="0"/>
              </a:rPr>
              <a:t>Hebrews 12:1</a:t>
            </a:r>
            <a:r>
              <a:rPr lang="en-US" sz="2900" dirty="0">
                <a:solidFill>
                  <a:schemeClr val="accent6">
                    <a:lumMod val="50000"/>
                  </a:schemeClr>
                </a:solidFill>
                <a:effectLst/>
                <a:latin typeface="Gill Sans MT" panose="020B0502020104020203" pitchFamily="34" charset="0"/>
              </a:rPr>
              <a:t>  Therefore, since we also have such a great cloud of witnesses surrounding us, putting aside every weight and the sin that so easily ensnares us, let us run with patient endurance the race that has been set before us, </a:t>
            </a:r>
          </a:p>
          <a:p>
            <a:pPr marL="0" indent="0">
              <a:buNone/>
            </a:pPr>
            <a:r>
              <a:rPr lang="en-US" sz="2200" dirty="0">
                <a:solidFill>
                  <a:schemeClr val="accent6">
                    <a:lumMod val="50000"/>
                  </a:schemeClr>
                </a:solidFill>
                <a:effectLst/>
                <a:latin typeface="Gill Sans MT" panose="020B0502020104020203" pitchFamily="34" charset="0"/>
              </a:rPr>
              <a:t>2</a:t>
            </a:r>
            <a:r>
              <a:rPr lang="en-US" sz="2900" dirty="0">
                <a:solidFill>
                  <a:schemeClr val="accent6">
                    <a:lumMod val="50000"/>
                  </a:schemeClr>
                </a:solidFill>
                <a:effectLst/>
                <a:latin typeface="Gill Sans MT" panose="020B0502020104020203" pitchFamily="34" charset="0"/>
              </a:rPr>
              <a:t>  fixing our eyes on Jesus, the originator and perfecter of faith, who for the joy that was set before him endured the cross, disregarding the shame, and has sat down at the right hand of the throne of God. </a:t>
            </a: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37166016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1485900" y="-236563"/>
            <a:ext cx="6172200" cy="205979"/>
          </a:xfrm>
        </p:spPr>
        <p:txBody>
          <a:bodyPr/>
          <a:lstStyle/>
          <a:p>
            <a:endParaRPr lang="en-US"/>
          </a:p>
        </p:txBody>
      </p:sp>
      <p:sp>
        <p:nvSpPr>
          <p:cNvPr id="17411" name="Rectangle 3"/>
          <p:cNvSpPr>
            <a:spLocks noGrp="1" noChangeArrowheads="1"/>
          </p:cNvSpPr>
          <p:nvPr>
            <p:ph idx="1"/>
          </p:nvPr>
        </p:nvSpPr>
        <p:spPr>
          <a:xfrm>
            <a:off x="923924" y="285751"/>
            <a:ext cx="7610475" cy="5715000"/>
          </a:xfrm>
        </p:spPr>
        <p:txBody>
          <a:bodyPr/>
          <a:lstStyle/>
          <a:p>
            <a:pPr marL="0" lvl="0" indent="0" algn="ctr">
              <a:buClrTx/>
              <a:buSzTx/>
              <a:buNone/>
            </a:pPr>
            <a:r>
              <a:rPr lang="en-US" altLang="en-US" sz="5400" kern="1200" dirty="0">
                <a:solidFill>
                  <a:srgbClr val="AC6D56">
                    <a:lumMod val="50000"/>
                  </a:srgbClr>
                </a:solidFill>
                <a:effectLst/>
                <a:latin typeface="Freestyle Script" panose="030804020302050B0404" pitchFamily="66" charset="0"/>
              </a:rPr>
              <a:t>Running the Race of Faith</a:t>
            </a:r>
          </a:p>
          <a:p>
            <a:pPr>
              <a:buFont typeface="Wingdings" pitchFamily="2" charset="2"/>
              <a:buNone/>
            </a:pPr>
            <a:endParaRPr lang="en-US" sz="500" dirty="0">
              <a:solidFill>
                <a:schemeClr val="accent6">
                  <a:lumMod val="50000"/>
                </a:schemeClr>
              </a:solidFill>
              <a:effectLst/>
              <a:latin typeface="Gill Sans MT" panose="020B0502020104020203" pitchFamily="34" charset="0"/>
            </a:endParaRPr>
          </a:p>
          <a:p>
            <a:pPr>
              <a:buFont typeface="Wingdings" pitchFamily="2" charset="2"/>
              <a:buNone/>
            </a:pPr>
            <a:r>
              <a:rPr lang="en-US" sz="3000" b="1" dirty="0">
                <a:solidFill>
                  <a:schemeClr val="accent6">
                    <a:lumMod val="50000"/>
                  </a:schemeClr>
                </a:solidFill>
                <a:effectLst/>
                <a:latin typeface="Gill Sans MT" panose="020B0502020104020203" pitchFamily="34" charset="0"/>
              </a:rPr>
              <a:t>1.  Qualification </a:t>
            </a:r>
            <a:r>
              <a:rPr lang="en-US" sz="3000" dirty="0">
                <a:solidFill>
                  <a:schemeClr val="accent6">
                    <a:lumMod val="50000"/>
                  </a:schemeClr>
                </a:solidFill>
                <a:effectLst/>
                <a:latin typeface="Gill Sans MT" panose="020B0502020104020203" pitchFamily="34" charset="0"/>
              </a:rPr>
              <a:t>for running in the race</a:t>
            </a:r>
          </a:p>
          <a:p>
            <a:pPr marL="0" indent="0">
              <a:buNone/>
            </a:pPr>
            <a:endParaRPr lang="en-US" sz="600" dirty="0">
              <a:solidFill>
                <a:schemeClr val="accent6">
                  <a:lumMod val="50000"/>
                </a:schemeClr>
              </a:solidFill>
              <a:effectLst/>
              <a:latin typeface="Gill Sans MT" panose="020B0502020104020203" pitchFamily="34" charset="0"/>
            </a:endParaRPr>
          </a:p>
          <a:p>
            <a:pPr marL="0" indent="0">
              <a:buNone/>
            </a:pPr>
            <a:r>
              <a:rPr lang="en-US" sz="3000" b="1" dirty="0">
                <a:solidFill>
                  <a:schemeClr val="accent6">
                    <a:lumMod val="50000"/>
                  </a:schemeClr>
                </a:solidFill>
                <a:effectLst/>
                <a:latin typeface="Gill Sans MT" panose="020B0502020104020203" pitchFamily="34" charset="0"/>
              </a:rPr>
              <a:t>2.</a:t>
            </a:r>
            <a:r>
              <a:rPr lang="en-US" sz="3000" dirty="0">
                <a:solidFill>
                  <a:schemeClr val="accent6">
                    <a:lumMod val="50000"/>
                  </a:schemeClr>
                </a:solidFill>
                <a:effectLst/>
                <a:latin typeface="Gill Sans MT" panose="020B0502020104020203" pitchFamily="34" charset="0"/>
              </a:rPr>
              <a:t>  The </a:t>
            </a:r>
            <a:r>
              <a:rPr lang="en-US" sz="3000" b="1" dirty="0">
                <a:solidFill>
                  <a:schemeClr val="accent6">
                    <a:lumMod val="50000"/>
                  </a:schemeClr>
                </a:solidFill>
                <a:effectLst/>
                <a:latin typeface="Gill Sans MT" panose="020B0502020104020203" pitchFamily="34" charset="0"/>
              </a:rPr>
              <a:t>Motivation</a:t>
            </a:r>
            <a:r>
              <a:rPr lang="en-US" sz="3000" dirty="0">
                <a:solidFill>
                  <a:schemeClr val="accent6">
                    <a:lumMod val="50000"/>
                  </a:schemeClr>
                </a:solidFill>
                <a:effectLst/>
                <a:latin typeface="Gill Sans MT" panose="020B0502020104020203" pitchFamily="34" charset="0"/>
              </a:rPr>
              <a:t> for running </a:t>
            </a:r>
          </a:p>
          <a:p>
            <a:pPr marL="0" indent="0">
              <a:buNone/>
            </a:pPr>
            <a:endParaRPr lang="en-US" sz="600" dirty="0">
              <a:solidFill>
                <a:schemeClr val="accent6">
                  <a:lumMod val="50000"/>
                </a:schemeClr>
              </a:solidFill>
              <a:effectLst/>
              <a:latin typeface="Gill Sans MT" panose="020B0502020104020203" pitchFamily="34" charset="0"/>
            </a:endParaRPr>
          </a:p>
          <a:p>
            <a:pPr marL="0" indent="0">
              <a:buNone/>
            </a:pPr>
            <a:r>
              <a:rPr lang="en-US" sz="3000" b="1" dirty="0">
                <a:solidFill>
                  <a:schemeClr val="accent6">
                    <a:lumMod val="50000"/>
                  </a:schemeClr>
                </a:solidFill>
                <a:effectLst/>
                <a:latin typeface="Gill Sans MT" panose="020B0502020104020203" pitchFamily="34" charset="0"/>
              </a:rPr>
              <a:t>3.  </a:t>
            </a:r>
            <a:r>
              <a:rPr lang="en-US" sz="3000" dirty="0">
                <a:solidFill>
                  <a:schemeClr val="accent6">
                    <a:lumMod val="50000"/>
                  </a:schemeClr>
                </a:solidFill>
                <a:effectLst/>
                <a:latin typeface="Gill Sans MT" panose="020B0502020104020203" pitchFamily="34" charset="0"/>
              </a:rPr>
              <a:t>The </a:t>
            </a:r>
            <a:r>
              <a:rPr lang="en-US" sz="3000" b="1" dirty="0">
                <a:solidFill>
                  <a:schemeClr val="accent6">
                    <a:lumMod val="50000"/>
                  </a:schemeClr>
                </a:solidFill>
                <a:effectLst/>
                <a:latin typeface="Gill Sans MT" panose="020B0502020104020203" pitchFamily="34" charset="0"/>
              </a:rPr>
              <a:t>Preparation</a:t>
            </a:r>
            <a:r>
              <a:rPr lang="en-US" sz="3000" dirty="0">
                <a:solidFill>
                  <a:schemeClr val="accent6">
                    <a:lumMod val="50000"/>
                  </a:schemeClr>
                </a:solidFill>
                <a:effectLst/>
                <a:latin typeface="Gill Sans MT" panose="020B0502020104020203" pitchFamily="34" charset="0"/>
              </a:rPr>
              <a:t> for the race</a:t>
            </a:r>
          </a:p>
          <a:p>
            <a:pPr marL="0" indent="0">
              <a:buNone/>
            </a:pPr>
            <a:endParaRPr lang="en-US" sz="600" dirty="0">
              <a:solidFill>
                <a:schemeClr val="accent6">
                  <a:lumMod val="50000"/>
                </a:schemeClr>
              </a:solidFill>
              <a:effectLst/>
              <a:latin typeface="Gill Sans MT" panose="020B0502020104020203" pitchFamily="34" charset="0"/>
            </a:endParaRPr>
          </a:p>
          <a:p>
            <a:pPr marL="0" indent="0">
              <a:buNone/>
            </a:pPr>
            <a:r>
              <a:rPr lang="en-US" sz="3000" b="1" dirty="0">
                <a:solidFill>
                  <a:schemeClr val="accent6">
                    <a:lumMod val="50000"/>
                  </a:schemeClr>
                </a:solidFill>
                <a:effectLst/>
                <a:latin typeface="Gill Sans MT" panose="020B0502020104020203" pitchFamily="34" charset="0"/>
              </a:rPr>
              <a:t>4.  Running</a:t>
            </a:r>
            <a:r>
              <a:rPr lang="en-US" sz="3000" dirty="0">
                <a:solidFill>
                  <a:schemeClr val="accent6">
                    <a:lumMod val="50000"/>
                  </a:schemeClr>
                </a:solidFill>
                <a:effectLst/>
                <a:latin typeface="Gill Sans MT" panose="020B0502020104020203" pitchFamily="34" charset="0"/>
              </a:rPr>
              <a:t> the Race</a:t>
            </a:r>
          </a:p>
          <a:p>
            <a:pPr marL="0" indent="0">
              <a:buNone/>
            </a:pPr>
            <a:endParaRPr lang="en-US" sz="600" dirty="0">
              <a:solidFill>
                <a:schemeClr val="accent6">
                  <a:lumMod val="50000"/>
                </a:schemeClr>
              </a:solidFill>
              <a:effectLst/>
              <a:latin typeface="Gill Sans MT" panose="020B0502020104020203" pitchFamily="34" charset="0"/>
            </a:endParaRPr>
          </a:p>
          <a:p>
            <a:pPr marL="0" indent="0">
              <a:buNone/>
            </a:pPr>
            <a:r>
              <a:rPr lang="en-US" sz="3000" b="1" dirty="0">
                <a:solidFill>
                  <a:schemeClr val="accent6">
                    <a:lumMod val="50000"/>
                  </a:schemeClr>
                </a:solidFill>
                <a:effectLst/>
                <a:latin typeface="Gill Sans MT" panose="020B0502020104020203" pitchFamily="34" charset="0"/>
              </a:rPr>
              <a:t>5.  </a:t>
            </a:r>
            <a:r>
              <a:rPr lang="en-US" sz="3000" dirty="0">
                <a:solidFill>
                  <a:schemeClr val="accent6">
                    <a:lumMod val="50000"/>
                  </a:schemeClr>
                </a:solidFill>
                <a:effectLst/>
                <a:latin typeface="Gill Sans MT" panose="020B0502020104020203" pitchFamily="34" charset="0"/>
              </a:rPr>
              <a:t>The </a:t>
            </a:r>
            <a:r>
              <a:rPr lang="en-US" sz="3000" b="1" dirty="0">
                <a:solidFill>
                  <a:schemeClr val="accent6">
                    <a:lumMod val="50000"/>
                  </a:schemeClr>
                </a:solidFill>
                <a:effectLst/>
                <a:latin typeface="Gill Sans MT" panose="020B0502020104020203" pitchFamily="34" charset="0"/>
              </a:rPr>
              <a:t>Inspiration</a:t>
            </a:r>
            <a:r>
              <a:rPr lang="en-US" sz="3000" dirty="0">
                <a:solidFill>
                  <a:schemeClr val="accent6">
                    <a:lumMod val="50000"/>
                  </a:schemeClr>
                </a:solidFill>
                <a:effectLst/>
                <a:latin typeface="Gill Sans MT" panose="020B0502020104020203" pitchFamily="34" charset="0"/>
              </a:rPr>
              <a:t> for running </a:t>
            </a:r>
          </a:p>
          <a:p>
            <a:pPr marL="0" indent="0">
              <a:buNone/>
            </a:pPr>
            <a:endParaRPr lang="en-US" sz="2800" dirty="0">
              <a:solidFill>
                <a:schemeClr val="accent6">
                  <a:lumMod val="50000"/>
                </a:schemeClr>
              </a:solidFill>
              <a:effectLst/>
              <a:latin typeface="Gill Sans MT" panose="020B0502020104020203" pitchFamily="34" charset="0"/>
            </a:endParaRPr>
          </a:p>
          <a:p>
            <a:pPr marL="0" indent="0">
              <a:buNone/>
            </a:pPr>
            <a:endParaRPr lang="en-US" sz="2800" dirty="0">
              <a:solidFill>
                <a:schemeClr val="accent6">
                  <a:lumMod val="50000"/>
                </a:schemeClr>
              </a:solidFill>
              <a:effectLst/>
              <a:latin typeface="Gill Sans MT" panose="020B0502020104020203" pitchFamily="34" charset="0"/>
            </a:endParaRPr>
          </a:p>
          <a:p>
            <a:pPr>
              <a:buFont typeface="Wingdings" pitchFamily="2" charset="2"/>
              <a:buNone/>
            </a:pPr>
            <a:endParaRPr lang="en-US" sz="2800" dirty="0">
              <a:solidFill>
                <a:schemeClr val="accent6">
                  <a:lumMod val="50000"/>
                </a:schemeClr>
              </a:solidFill>
              <a:effectLst/>
              <a:latin typeface="Gill Sans MT" panose="020B0502020104020203" pitchFamily="34" charset="0"/>
            </a:endParaRPr>
          </a:p>
          <a:p>
            <a:pPr>
              <a:buFont typeface="Wingdings" pitchFamily="2" charset="2"/>
              <a:buNone/>
            </a:pPr>
            <a:endParaRPr lang="en-US" sz="2800" dirty="0">
              <a:solidFill>
                <a:schemeClr val="accent6">
                  <a:lumMod val="50000"/>
                </a:schemeClr>
              </a:solidFill>
              <a:effectLst/>
              <a:latin typeface="Gill Sans MT" panose="020B0502020104020203" pitchFamily="34" charset="0"/>
            </a:endParaRPr>
          </a:p>
          <a:p>
            <a:pPr>
              <a:buFont typeface="Wingdings" pitchFamily="2" charset="2"/>
              <a:buNone/>
            </a:pPr>
            <a:endParaRPr lang="en-US" sz="2800" dirty="0">
              <a:solidFill>
                <a:schemeClr val="accent6">
                  <a:lumMod val="50000"/>
                </a:schemeClr>
              </a:solidFill>
              <a:effectLst/>
              <a:latin typeface="Gill Sans MT" panose="020B0502020104020203" pitchFamily="34" charset="0"/>
            </a:endParaRPr>
          </a:p>
          <a:p>
            <a:pPr>
              <a:buFont typeface="Wingdings" pitchFamily="2" charset="2"/>
              <a:buNone/>
            </a:pPr>
            <a:endParaRPr lang="en-US" sz="2800" dirty="0">
              <a:solidFill>
                <a:schemeClr val="accent6">
                  <a:lumMod val="50000"/>
                </a:schemeClr>
              </a:solidFill>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effectLst/>
              <a:latin typeface="Gill Sans MT" panose="020B0502020104020203" pitchFamily="34" charset="0"/>
            </a:endParaRPr>
          </a:p>
          <a:p>
            <a:pPr>
              <a:buFont typeface="Wingdings" pitchFamily="2" charset="2"/>
              <a:buNone/>
            </a:pPr>
            <a:endParaRPr lang="en-US" sz="2250" dirty="0">
              <a:latin typeface="Gill Sans MT" panose="020B0502020104020203" pitchFamily="34" charset="0"/>
            </a:endParaRPr>
          </a:p>
        </p:txBody>
      </p:sp>
    </p:spTree>
    <p:extLst>
      <p:ext uri="{BB962C8B-B14F-4D97-AF65-F5344CB8AC3E}">
        <p14:creationId xmlns:p14="http://schemas.microsoft.com/office/powerpoint/2010/main" val="3542536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11">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411">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41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7efde19834cfcaecba483c78425cee616564184"/>
</p:tagLst>
</file>

<file path=ppt/theme/theme1.xml><?xml version="1.0" encoding="utf-8"?>
<a:theme xmlns:a="http://schemas.openxmlformats.org/drawingml/2006/main" name="1_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1940</TotalTime>
  <Words>1095</Words>
  <Application>Microsoft Office PowerPoint</Application>
  <PresentationFormat>On-screen Show (4:3)</PresentationFormat>
  <Paragraphs>258</Paragraphs>
  <Slides>32</Slides>
  <Notes>0</Notes>
  <HiddenSlides>0</HiddenSlides>
  <MMClips>0</MMClips>
  <ScaleCrop>false</ScaleCrop>
  <HeadingPairs>
    <vt:vector size="4" baseType="variant">
      <vt:variant>
        <vt:lpstr>Theme</vt:lpstr>
      </vt:variant>
      <vt:variant>
        <vt:i4>2</vt:i4>
      </vt:variant>
      <vt:variant>
        <vt:lpstr>Slide Titles</vt:lpstr>
      </vt:variant>
      <vt:variant>
        <vt:i4>32</vt:i4>
      </vt:variant>
    </vt:vector>
  </HeadingPairs>
  <TitlesOfParts>
    <vt:vector size="34" baseType="lpstr">
      <vt:lpstr>1_Slit</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Adams, Dave</dc:creator>
  <cp:lastModifiedBy>IBM</cp:lastModifiedBy>
  <cp:revision>45</cp:revision>
  <dcterms:created xsi:type="dcterms:W3CDTF">2020-01-24T15:42:56Z</dcterms:created>
  <dcterms:modified xsi:type="dcterms:W3CDTF">2020-01-27T06:10:40Z</dcterms:modified>
</cp:coreProperties>
</file>