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7" r:id="rId51"/>
    <p:sldId id="308" r:id="rId52"/>
    <p:sldId id="309" r:id="rId53"/>
    <p:sldId id="30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13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11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10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42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74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73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77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53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77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96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96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5207A-2E79-4FCD-889F-3F4611543FC5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86AC-B0B3-496A-8F76-BB1AE54910F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649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5048"/>
            <a:ext cx="9141675" cy="51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2017-06-24T17:49:15Z</dcterms:created>
  <dcterms:modified xsi:type="dcterms:W3CDTF">2017-06-24T18:16:42Z</dcterms:modified>
</cp:coreProperties>
</file>